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1"/>
  </p:notesMasterIdLst>
  <p:sldIdLst>
    <p:sldId id="256" r:id="rId2"/>
    <p:sldId id="257" r:id="rId3"/>
    <p:sldId id="258" r:id="rId4"/>
    <p:sldId id="259" r:id="rId5"/>
    <p:sldId id="260" r:id="rId6"/>
    <p:sldId id="261" r:id="rId7"/>
    <p:sldId id="262" r:id="rId8"/>
    <p:sldId id="284" r:id="rId9"/>
    <p:sldId id="264" r:id="rId10"/>
    <p:sldId id="265" r:id="rId11"/>
    <p:sldId id="266" r:id="rId12"/>
    <p:sldId id="267" r:id="rId13"/>
    <p:sldId id="285" r:id="rId14"/>
    <p:sldId id="268" r:id="rId15"/>
    <p:sldId id="269" r:id="rId16"/>
    <p:sldId id="270" r:id="rId17"/>
    <p:sldId id="286" r:id="rId18"/>
    <p:sldId id="271" r:id="rId19"/>
    <p:sldId id="272" r:id="rId20"/>
    <p:sldId id="273" r:id="rId21"/>
    <p:sldId id="274" r:id="rId22"/>
    <p:sldId id="275" r:id="rId23"/>
    <p:sldId id="276" r:id="rId24"/>
    <p:sldId id="277" r:id="rId25"/>
    <p:sldId id="278" r:id="rId26"/>
    <p:sldId id="287" r:id="rId27"/>
    <p:sldId id="279" r:id="rId28"/>
    <p:sldId id="288" r:id="rId29"/>
    <p:sldId id="280" r:id="rId30"/>
    <p:sldId id="289" r:id="rId31"/>
    <p:sldId id="290" r:id="rId32"/>
    <p:sldId id="291" r:id="rId33"/>
    <p:sldId id="281" r:id="rId34"/>
    <p:sldId id="292" r:id="rId35"/>
    <p:sldId id="293" r:id="rId36"/>
    <p:sldId id="294" r:id="rId37"/>
    <p:sldId id="295" r:id="rId38"/>
    <p:sldId id="296" r:id="rId39"/>
    <p:sldId id="28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992539-40CC-455C-893B-1ACBDD2DAF1B}" v="55" dt="2021-09-06T07:01:11.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osha M" userId="1bd469dafb4e6f64" providerId="LiveId" clId="{62992539-40CC-455C-893B-1ACBDD2DAF1B}"/>
    <pc:docChg chg="undo custSel addSld delSld modSld">
      <pc:chgData name="Nirosha M" userId="1bd469dafb4e6f64" providerId="LiveId" clId="{62992539-40CC-455C-893B-1ACBDD2DAF1B}" dt="2021-09-06T07:02:44.149" v="1775" actId="12"/>
      <pc:docMkLst>
        <pc:docMk/>
      </pc:docMkLst>
      <pc:sldChg chg="addSp delSp modSp mod setBg">
        <pc:chgData name="Nirosha M" userId="1bd469dafb4e6f64" providerId="LiveId" clId="{62992539-40CC-455C-893B-1ACBDD2DAF1B}" dt="2021-09-06T06:59:53.093" v="1755" actId="1076"/>
        <pc:sldMkLst>
          <pc:docMk/>
          <pc:sldMk cId="2329685539" sldId="256"/>
        </pc:sldMkLst>
        <pc:spChg chg="mod">
          <ac:chgData name="Nirosha M" userId="1bd469dafb4e6f64" providerId="LiveId" clId="{62992539-40CC-455C-893B-1ACBDD2DAF1B}" dt="2021-09-06T06:52:07.538" v="1619" actId="1076"/>
          <ac:spMkLst>
            <pc:docMk/>
            <pc:sldMk cId="2329685539" sldId="256"/>
            <ac:spMk id="2" creationId="{DD0D47BC-210F-4BD7-B78F-AB4D6BBCA816}"/>
          </ac:spMkLst>
        </pc:spChg>
        <pc:spChg chg="mod">
          <ac:chgData name="Nirosha M" userId="1bd469dafb4e6f64" providerId="LiveId" clId="{62992539-40CC-455C-893B-1ACBDD2DAF1B}" dt="2021-09-06T06:59:53.093" v="1755" actId="1076"/>
          <ac:spMkLst>
            <pc:docMk/>
            <pc:sldMk cId="2329685539" sldId="256"/>
            <ac:spMk id="3" creationId="{DCD2B3BE-440E-4B38-AEFD-D07F869B54D9}"/>
          </ac:spMkLst>
        </pc:spChg>
        <pc:spChg chg="add del mod">
          <ac:chgData name="Nirosha M" userId="1bd469dafb4e6f64" providerId="LiveId" clId="{62992539-40CC-455C-893B-1ACBDD2DAF1B}" dt="2021-09-05T13:52:44.644" v="6"/>
          <ac:spMkLst>
            <pc:docMk/>
            <pc:sldMk cId="2329685539" sldId="256"/>
            <ac:spMk id="4" creationId="{DACDDB33-8C7E-45BC-BB4D-9BD9AC6C7E16}"/>
          </ac:spMkLst>
        </pc:spChg>
        <pc:spChg chg="add del mod">
          <ac:chgData name="Nirosha M" userId="1bd469dafb4e6f64" providerId="LiveId" clId="{62992539-40CC-455C-893B-1ACBDD2DAF1B}" dt="2021-09-05T14:01:53.346" v="55"/>
          <ac:spMkLst>
            <pc:docMk/>
            <pc:sldMk cId="2329685539" sldId="256"/>
            <ac:spMk id="5" creationId="{E2BAF242-225E-41CB-B7F7-CDC871D57EE7}"/>
          </ac:spMkLst>
        </pc:spChg>
        <pc:spChg chg="add del mod">
          <ac:chgData name="Nirosha M" userId="1bd469dafb4e6f64" providerId="LiveId" clId="{62992539-40CC-455C-893B-1ACBDD2DAF1B}" dt="2021-09-05T14:03:06.958" v="61"/>
          <ac:spMkLst>
            <pc:docMk/>
            <pc:sldMk cId="2329685539" sldId="256"/>
            <ac:spMk id="6" creationId="{88A3DC64-7C4F-4E9C-9808-56C572105C22}"/>
          </ac:spMkLst>
        </pc:spChg>
        <pc:spChg chg="add mod">
          <ac:chgData name="Nirosha M" userId="1bd469dafb4e6f64" providerId="LiveId" clId="{62992539-40CC-455C-893B-1ACBDD2DAF1B}" dt="2021-09-06T06:59:41.689" v="1753" actId="255"/>
          <ac:spMkLst>
            <pc:docMk/>
            <pc:sldMk cId="2329685539" sldId="256"/>
            <ac:spMk id="7" creationId="{5EC51C12-8195-4FBB-85D6-48E50438D618}"/>
          </ac:spMkLst>
        </pc:spChg>
        <pc:spChg chg="add del">
          <ac:chgData name="Nirosha M" userId="1bd469dafb4e6f64" providerId="LiveId" clId="{62992539-40CC-455C-893B-1ACBDD2DAF1B}" dt="2021-09-05T13:53:58.598" v="13" actId="26606"/>
          <ac:spMkLst>
            <pc:docMk/>
            <pc:sldMk cId="2329685539" sldId="256"/>
            <ac:spMk id="71" creationId="{AFA7EDDA-3031-480A-AABD-CB2FE21B8950}"/>
          </ac:spMkLst>
        </pc:spChg>
        <pc:spChg chg="add del">
          <ac:chgData name="Nirosha M" userId="1bd469dafb4e6f64" providerId="LiveId" clId="{62992539-40CC-455C-893B-1ACBDD2DAF1B}" dt="2021-09-05T13:53:58.598" v="13" actId="26606"/>
          <ac:spMkLst>
            <pc:docMk/>
            <pc:sldMk cId="2329685539" sldId="256"/>
            <ac:spMk id="73" creationId="{2576D403-029E-446F-84D4-1383440CAD74}"/>
          </ac:spMkLst>
        </pc:spChg>
        <pc:spChg chg="add del">
          <ac:chgData name="Nirosha M" userId="1bd469dafb4e6f64" providerId="LiveId" clId="{62992539-40CC-455C-893B-1ACBDD2DAF1B}" dt="2021-09-05T13:53:58.598" v="13" actId="26606"/>
          <ac:spMkLst>
            <pc:docMk/>
            <pc:sldMk cId="2329685539" sldId="256"/>
            <ac:spMk id="81" creationId="{C85D9E3A-4055-4E75-99D6-A8BC78E2409C}"/>
          </ac:spMkLst>
        </pc:spChg>
        <pc:spChg chg="add del">
          <ac:chgData name="Nirosha M" userId="1bd469dafb4e6f64" providerId="LiveId" clId="{62992539-40CC-455C-893B-1ACBDD2DAF1B}" dt="2021-09-05T13:56:07.970" v="19" actId="26606"/>
          <ac:spMkLst>
            <pc:docMk/>
            <pc:sldMk cId="2329685539" sldId="256"/>
            <ac:spMk id="137" creationId="{50B488F5-9CE4-4346-B22F-600286ED4D8F}"/>
          </ac:spMkLst>
        </pc:spChg>
        <pc:spChg chg="add del">
          <ac:chgData name="Nirosha M" userId="1bd469dafb4e6f64" providerId="LiveId" clId="{62992539-40CC-455C-893B-1ACBDD2DAF1B}" dt="2021-09-05T13:56:07.970" v="19" actId="26606"/>
          <ac:spMkLst>
            <pc:docMk/>
            <pc:sldMk cId="2329685539" sldId="256"/>
            <ac:spMk id="143" creationId="{C014BF94-4DFC-4A65-99BF-76277891EA04}"/>
          </ac:spMkLst>
        </pc:spChg>
        <pc:spChg chg="add del">
          <ac:chgData name="Nirosha M" userId="1bd469dafb4e6f64" providerId="LiveId" clId="{62992539-40CC-455C-893B-1ACBDD2DAF1B}" dt="2021-09-05T13:56:07.970" v="19" actId="26606"/>
          <ac:spMkLst>
            <pc:docMk/>
            <pc:sldMk cId="2329685539" sldId="256"/>
            <ac:spMk id="145" creationId="{B255C7B1-10DA-4D61-B560-5E1F081B3472}"/>
          </ac:spMkLst>
        </pc:spChg>
        <pc:spChg chg="add del">
          <ac:chgData name="Nirosha M" userId="1bd469dafb4e6f64" providerId="LiveId" clId="{62992539-40CC-455C-893B-1ACBDD2DAF1B}" dt="2021-09-05T13:56:07.918" v="18" actId="26606"/>
          <ac:spMkLst>
            <pc:docMk/>
            <pc:sldMk cId="2329685539" sldId="256"/>
            <ac:spMk id="193" creationId="{50B488F5-9CE4-4346-B22F-600286ED4D8F}"/>
          </ac:spMkLst>
        </pc:spChg>
        <pc:spChg chg="add del">
          <ac:chgData name="Nirosha M" userId="1bd469dafb4e6f64" providerId="LiveId" clId="{62992539-40CC-455C-893B-1ACBDD2DAF1B}" dt="2021-09-05T13:56:19.816" v="21" actId="26606"/>
          <ac:spMkLst>
            <pc:docMk/>
            <pc:sldMk cId="2329685539" sldId="256"/>
            <ac:spMk id="196" creationId="{C014BF94-4DFC-4A65-99BF-76277891EA04}"/>
          </ac:spMkLst>
        </pc:spChg>
        <pc:spChg chg="add del">
          <ac:chgData name="Nirosha M" userId="1bd469dafb4e6f64" providerId="LiveId" clId="{62992539-40CC-455C-893B-1ACBDD2DAF1B}" dt="2021-09-05T13:56:19.816" v="21" actId="26606"/>
          <ac:spMkLst>
            <pc:docMk/>
            <pc:sldMk cId="2329685539" sldId="256"/>
            <ac:spMk id="197" creationId="{B255C7B1-10DA-4D61-B560-5E1F081B3472}"/>
          </ac:spMkLst>
        </pc:spChg>
        <pc:spChg chg="add del">
          <ac:chgData name="Nirosha M" userId="1bd469dafb4e6f64" providerId="LiveId" clId="{62992539-40CC-455C-893B-1ACBDD2DAF1B}" dt="2021-09-05T13:56:19.816" v="21" actId="26606"/>
          <ac:spMkLst>
            <pc:docMk/>
            <pc:sldMk cId="2329685539" sldId="256"/>
            <ac:spMk id="1029" creationId="{50B488F5-9CE4-4346-B22F-600286ED4D8F}"/>
          </ac:spMkLst>
        </pc:spChg>
        <pc:spChg chg="add">
          <ac:chgData name="Nirosha M" userId="1bd469dafb4e6f64" providerId="LiveId" clId="{62992539-40CC-455C-893B-1ACBDD2DAF1B}" dt="2021-09-05T13:56:19.816" v="21" actId="26606"/>
          <ac:spMkLst>
            <pc:docMk/>
            <pc:sldMk cId="2329685539" sldId="256"/>
            <ac:spMk id="1033" creationId="{2AA0E174-1032-45EB-8FEE-2178019BAECE}"/>
          </ac:spMkLst>
        </pc:spChg>
        <pc:spChg chg="add">
          <ac:chgData name="Nirosha M" userId="1bd469dafb4e6f64" providerId="LiveId" clId="{62992539-40CC-455C-893B-1ACBDD2DAF1B}" dt="2021-09-05T13:56:19.816" v="21" actId="26606"/>
          <ac:spMkLst>
            <pc:docMk/>
            <pc:sldMk cId="2329685539" sldId="256"/>
            <ac:spMk id="1034" creationId="{C017D167-735C-4828-BF61-5BEC0A93C01B}"/>
          </ac:spMkLst>
        </pc:spChg>
        <pc:grpChg chg="add del">
          <ac:chgData name="Nirosha M" userId="1bd469dafb4e6f64" providerId="LiveId" clId="{62992539-40CC-455C-893B-1ACBDD2DAF1B}" dt="2021-09-05T13:53:58.598" v="13" actId="26606"/>
          <ac:grpSpMkLst>
            <pc:docMk/>
            <pc:sldMk cId="2329685539" sldId="256"/>
            <ac:grpSpMk id="75" creationId="{4816BC83-A25F-43AD-9E32-EDB556FF38A3}"/>
          </ac:grpSpMkLst>
        </pc:grpChg>
        <pc:picChg chg="add del">
          <ac:chgData name="Nirosha M" userId="1bd469dafb4e6f64" providerId="LiveId" clId="{62992539-40CC-455C-893B-1ACBDD2DAF1B}" dt="2021-09-05T13:53:58.598" v="13" actId="26606"/>
          <ac:picMkLst>
            <pc:docMk/>
            <pc:sldMk cId="2329685539" sldId="256"/>
            <ac:picMk id="79" creationId="{88E28A69-8E6D-4069-B1BF-3E1FF828E70F}"/>
          </ac:picMkLst>
        </pc:picChg>
        <pc:picChg chg="add del">
          <ac:chgData name="Nirosha M" userId="1bd469dafb4e6f64" providerId="LiveId" clId="{62992539-40CC-455C-893B-1ACBDD2DAF1B}" dt="2021-09-05T13:53:58.598" v="13" actId="26606"/>
          <ac:picMkLst>
            <pc:docMk/>
            <pc:sldMk cId="2329685539" sldId="256"/>
            <ac:picMk id="83" creationId="{4CB1121D-9064-4FD7-A180-A50054584749}"/>
          </ac:picMkLst>
        </pc:picChg>
        <pc:picChg chg="add">
          <ac:chgData name="Nirosha M" userId="1bd469dafb4e6f64" providerId="LiveId" clId="{62992539-40CC-455C-893B-1ACBDD2DAF1B}" dt="2021-09-05T13:56:19.816" v="21" actId="26606"/>
          <ac:picMkLst>
            <pc:docMk/>
            <pc:sldMk cId="2329685539" sldId="256"/>
            <ac:picMk id="87" creationId="{EE1B9172-598D-41CA-A120-1347A28BA08B}"/>
          </ac:picMkLst>
        </pc:picChg>
        <pc:picChg chg="add del">
          <ac:chgData name="Nirosha M" userId="1bd469dafb4e6f64" providerId="LiveId" clId="{62992539-40CC-455C-893B-1ACBDD2DAF1B}" dt="2021-09-05T13:56:07.970" v="19" actId="26606"/>
          <ac:picMkLst>
            <pc:docMk/>
            <pc:sldMk cId="2329685539" sldId="256"/>
            <ac:picMk id="135" creationId="{CB1DE69F-569C-4A49-8E50-4093C135AECF}"/>
          </ac:picMkLst>
        </pc:picChg>
        <pc:picChg chg="add del">
          <ac:chgData name="Nirosha M" userId="1bd469dafb4e6f64" providerId="LiveId" clId="{62992539-40CC-455C-893B-1ACBDD2DAF1B}" dt="2021-09-05T13:56:07.970" v="19" actId="26606"/>
          <ac:picMkLst>
            <pc:docMk/>
            <pc:sldMk cId="2329685539" sldId="256"/>
            <ac:picMk id="141" creationId="{38DB3A91-B9E8-4451-ACED-026398635D07}"/>
          </ac:picMkLst>
        </pc:picChg>
        <pc:picChg chg="add del">
          <ac:chgData name="Nirosha M" userId="1bd469dafb4e6f64" providerId="LiveId" clId="{62992539-40CC-455C-893B-1ACBDD2DAF1B}" dt="2021-09-05T13:56:07.970" v="19" actId="26606"/>
          <ac:picMkLst>
            <pc:docMk/>
            <pc:sldMk cId="2329685539" sldId="256"/>
            <ac:picMk id="147" creationId="{88C29B8B-A62C-43CE-92FF-12EAA1D01B53}"/>
          </ac:picMkLst>
        </pc:picChg>
        <pc:picChg chg="add del">
          <ac:chgData name="Nirosha M" userId="1bd469dafb4e6f64" providerId="LiveId" clId="{62992539-40CC-455C-893B-1ACBDD2DAF1B}" dt="2021-09-05T13:56:07.970" v="19" actId="26606"/>
          <ac:picMkLst>
            <pc:docMk/>
            <pc:sldMk cId="2329685539" sldId="256"/>
            <ac:picMk id="149" creationId="{F873EA42-E9E9-4806-A9F6-1718BE38B727}"/>
          </ac:picMkLst>
        </pc:picChg>
        <pc:picChg chg="add del">
          <ac:chgData name="Nirosha M" userId="1bd469dafb4e6f64" providerId="LiveId" clId="{62992539-40CC-455C-893B-1ACBDD2DAF1B}" dt="2021-09-05T13:56:07.918" v="18" actId="26606"/>
          <ac:picMkLst>
            <pc:docMk/>
            <pc:sldMk cId="2329685539" sldId="256"/>
            <ac:picMk id="192" creationId="{CB1DE69F-569C-4A49-8E50-4093C135AECF}"/>
          </ac:picMkLst>
        </pc:picChg>
        <pc:picChg chg="add del">
          <ac:chgData name="Nirosha M" userId="1bd469dafb4e6f64" providerId="LiveId" clId="{62992539-40CC-455C-893B-1ACBDD2DAF1B}" dt="2021-09-05T13:56:07.918" v="18" actId="26606"/>
          <ac:picMkLst>
            <pc:docMk/>
            <pc:sldMk cId="2329685539" sldId="256"/>
            <ac:picMk id="195" creationId="{38DB3A91-B9E8-4451-ACED-026398635D07}"/>
          </ac:picMkLst>
        </pc:picChg>
        <pc:picChg chg="add del">
          <ac:chgData name="Nirosha M" userId="1bd469dafb4e6f64" providerId="LiveId" clId="{62992539-40CC-455C-893B-1ACBDD2DAF1B}" dt="2021-09-05T13:56:19.816" v="21" actId="26606"/>
          <ac:picMkLst>
            <pc:docMk/>
            <pc:sldMk cId="2329685539" sldId="256"/>
            <ac:picMk id="198" creationId="{88C29B8B-A62C-43CE-92FF-12EAA1D01B53}"/>
          </ac:picMkLst>
        </pc:picChg>
        <pc:picChg chg="add del">
          <ac:chgData name="Nirosha M" userId="1bd469dafb4e6f64" providerId="LiveId" clId="{62992539-40CC-455C-893B-1ACBDD2DAF1B}" dt="2021-09-05T13:56:19.816" v="21" actId="26606"/>
          <ac:picMkLst>
            <pc:docMk/>
            <pc:sldMk cId="2329685539" sldId="256"/>
            <ac:picMk id="199" creationId="{F873EA42-E9E9-4806-A9F6-1718BE38B727}"/>
          </ac:picMkLst>
        </pc:picChg>
        <pc:picChg chg="add mod">
          <ac:chgData name="Nirosha M" userId="1bd469dafb4e6f64" providerId="LiveId" clId="{62992539-40CC-455C-893B-1ACBDD2DAF1B}" dt="2021-09-05T14:00:57.197" v="51" actId="14100"/>
          <ac:picMkLst>
            <pc:docMk/>
            <pc:sldMk cId="2329685539" sldId="256"/>
            <ac:picMk id="1026" creationId="{1515722B-5D40-4496-B18A-8C5F2763B62C}"/>
          </ac:picMkLst>
        </pc:picChg>
        <pc:picChg chg="add del">
          <ac:chgData name="Nirosha M" userId="1bd469dafb4e6f64" providerId="LiveId" clId="{62992539-40CC-455C-893B-1ACBDD2DAF1B}" dt="2021-09-05T13:56:19.816" v="21" actId="26606"/>
          <ac:picMkLst>
            <pc:docMk/>
            <pc:sldMk cId="2329685539" sldId="256"/>
            <ac:picMk id="1028" creationId="{CB1DE69F-569C-4A49-8E50-4093C135AECF}"/>
          </ac:picMkLst>
        </pc:picChg>
        <pc:picChg chg="add del">
          <ac:chgData name="Nirosha M" userId="1bd469dafb4e6f64" providerId="LiveId" clId="{62992539-40CC-455C-893B-1ACBDD2DAF1B}" dt="2021-09-05T13:56:19.816" v="21" actId="26606"/>
          <ac:picMkLst>
            <pc:docMk/>
            <pc:sldMk cId="2329685539" sldId="256"/>
            <ac:picMk id="1031" creationId="{38DB3A91-B9E8-4451-ACED-026398635D07}"/>
          </ac:picMkLst>
        </pc:picChg>
        <pc:picChg chg="add">
          <ac:chgData name="Nirosha M" userId="1bd469dafb4e6f64" providerId="LiveId" clId="{62992539-40CC-455C-893B-1ACBDD2DAF1B}" dt="2021-09-05T13:56:19.816" v="21" actId="26606"/>
          <ac:picMkLst>
            <pc:docMk/>
            <pc:sldMk cId="2329685539" sldId="256"/>
            <ac:picMk id="1035" creationId="{48A2A651-3D77-45F6-9A25-3762F5E46633}"/>
          </ac:picMkLst>
        </pc:picChg>
        <pc:cxnChg chg="add del">
          <ac:chgData name="Nirosha M" userId="1bd469dafb4e6f64" providerId="LiveId" clId="{62992539-40CC-455C-893B-1ACBDD2DAF1B}" dt="2021-09-05T13:53:58.598" v="13" actId="26606"/>
          <ac:cxnSpMkLst>
            <pc:docMk/>
            <pc:sldMk cId="2329685539" sldId="256"/>
            <ac:cxnSpMk id="85" creationId="{69C1C8D3-4CB3-40C0-82CB-AD7FC8C88AC7}"/>
          </ac:cxnSpMkLst>
        </pc:cxnChg>
        <pc:cxnChg chg="add">
          <ac:chgData name="Nirosha M" userId="1bd469dafb4e6f64" providerId="LiveId" clId="{62992539-40CC-455C-893B-1ACBDD2DAF1B}" dt="2021-09-05T13:56:19.816" v="21" actId="26606"/>
          <ac:cxnSpMkLst>
            <pc:docMk/>
            <pc:sldMk cId="2329685539" sldId="256"/>
            <ac:cxnSpMk id="89" creationId="{FD3493C9-FDB6-46AD-891A-36C02F24D8CC}"/>
          </ac:cxnSpMkLst>
        </pc:cxnChg>
        <pc:cxnChg chg="add del">
          <ac:chgData name="Nirosha M" userId="1bd469dafb4e6f64" providerId="LiveId" clId="{62992539-40CC-455C-893B-1ACBDD2DAF1B}" dt="2021-09-05T13:56:07.970" v="19" actId="26606"/>
          <ac:cxnSpMkLst>
            <pc:docMk/>
            <pc:sldMk cId="2329685539" sldId="256"/>
            <ac:cxnSpMk id="139" creationId="{5F76596F-57DF-4A0C-96D9-046DC3B30E9F}"/>
          </ac:cxnSpMkLst>
        </pc:cxnChg>
        <pc:cxnChg chg="add del">
          <ac:chgData name="Nirosha M" userId="1bd469dafb4e6f64" providerId="LiveId" clId="{62992539-40CC-455C-893B-1ACBDD2DAF1B}" dt="2021-09-05T13:56:07.970" v="19" actId="26606"/>
          <ac:cxnSpMkLst>
            <pc:docMk/>
            <pc:sldMk cId="2329685539" sldId="256"/>
            <ac:cxnSpMk id="151" creationId="{A99D5523-0BC8-4D5A-871C-69C0725E7363}"/>
          </ac:cxnSpMkLst>
        </pc:cxnChg>
        <pc:cxnChg chg="add del">
          <ac:chgData name="Nirosha M" userId="1bd469dafb4e6f64" providerId="LiveId" clId="{62992539-40CC-455C-893B-1ACBDD2DAF1B}" dt="2021-09-05T13:56:07.918" v="18" actId="26606"/>
          <ac:cxnSpMkLst>
            <pc:docMk/>
            <pc:sldMk cId="2329685539" sldId="256"/>
            <ac:cxnSpMk id="194" creationId="{5F76596F-57DF-4A0C-96D9-046DC3B30E9F}"/>
          </ac:cxnSpMkLst>
        </pc:cxnChg>
        <pc:cxnChg chg="add del">
          <ac:chgData name="Nirosha M" userId="1bd469dafb4e6f64" providerId="LiveId" clId="{62992539-40CC-455C-893B-1ACBDD2DAF1B}" dt="2021-09-05T13:56:19.816" v="21" actId="26606"/>
          <ac:cxnSpMkLst>
            <pc:docMk/>
            <pc:sldMk cId="2329685539" sldId="256"/>
            <ac:cxnSpMk id="200" creationId="{A99D5523-0BC8-4D5A-871C-69C0725E7363}"/>
          </ac:cxnSpMkLst>
        </pc:cxnChg>
        <pc:cxnChg chg="add del">
          <ac:chgData name="Nirosha M" userId="1bd469dafb4e6f64" providerId="LiveId" clId="{62992539-40CC-455C-893B-1ACBDD2DAF1B}" dt="2021-09-05T13:56:19.816" v="21" actId="26606"/>
          <ac:cxnSpMkLst>
            <pc:docMk/>
            <pc:sldMk cId="2329685539" sldId="256"/>
            <ac:cxnSpMk id="1030" creationId="{5F76596F-57DF-4A0C-96D9-046DC3B30E9F}"/>
          </ac:cxnSpMkLst>
        </pc:cxnChg>
      </pc:sldChg>
      <pc:sldChg chg="modSp mod">
        <pc:chgData name="Nirosha M" userId="1bd469dafb4e6f64" providerId="LiveId" clId="{62992539-40CC-455C-893B-1ACBDD2DAF1B}" dt="2021-09-06T06:58:47.310" v="1752" actId="14100"/>
        <pc:sldMkLst>
          <pc:docMk/>
          <pc:sldMk cId="670425382" sldId="257"/>
        </pc:sldMkLst>
        <pc:spChg chg="mod">
          <ac:chgData name="Nirosha M" userId="1bd469dafb4e6f64" providerId="LiveId" clId="{62992539-40CC-455C-893B-1ACBDD2DAF1B}" dt="2021-09-05T14:20:03.373" v="231" actId="255"/>
          <ac:spMkLst>
            <pc:docMk/>
            <pc:sldMk cId="670425382" sldId="257"/>
            <ac:spMk id="2" creationId="{9996B535-27BA-4E5E-8A19-167B5CC2D0CC}"/>
          </ac:spMkLst>
        </pc:spChg>
        <pc:spChg chg="mod">
          <ac:chgData name="Nirosha M" userId="1bd469dafb4e6f64" providerId="LiveId" clId="{62992539-40CC-455C-893B-1ACBDD2DAF1B}" dt="2021-09-06T06:58:47.310" v="1752" actId="14100"/>
          <ac:spMkLst>
            <pc:docMk/>
            <pc:sldMk cId="670425382" sldId="257"/>
            <ac:spMk id="3" creationId="{C8E5DD53-EB0C-4AB4-9ED8-75F4B5DB6613}"/>
          </ac:spMkLst>
        </pc:spChg>
      </pc:sldChg>
      <pc:sldChg chg="addSp delSp modSp new mod setBg">
        <pc:chgData name="Nirosha M" userId="1bd469dafb4e6f64" providerId="LiveId" clId="{62992539-40CC-455C-893B-1ACBDD2DAF1B}" dt="2021-09-06T07:02:44.149" v="1775" actId="12"/>
        <pc:sldMkLst>
          <pc:docMk/>
          <pc:sldMk cId="2951507563" sldId="258"/>
        </pc:sldMkLst>
        <pc:spChg chg="mod">
          <ac:chgData name="Nirosha M" userId="1bd469dafb4e6f64" providerId="LiveId" clId="{62992539-40CC-455C-893B-1ACBDD2DAF1B}" dt="2021-09-06T07:02:34.584" v="1774" actId="1076"/>
          <ac:spMkLst>
            <pc:docMk/>
            <pc:sldMk cId="2951507563" sldId="258"/>
            <ac:spMk id="2" creationId="{114F4F4D-9178-4CB3-8941-ADC4344972FF}"/>
          </ac:spMkLst>
        </pc:spChg>
        <pc:spChg chg="add mod">
          <ac:chgData name="Nirosha M" userId="1bd469dafb4e6f64" providerId="LiveId" clId="{62992539-40CC-455C-893B-1ACBDD2DAF1B}" dt="2021-09-06T07:02:44.149" v="1775" actId="12"/>
          <ac:spMkLst>
            <pc:docMk/>
            <pc:sldMk cId="2951507563" sldId="258"/>
            <ac:spMk id="3" creationId="{7DE9CF2A-EFF3-4913-AC5D-76DE98F2DB38}"/>
          </ac:spMkLst>
        </pc:spChg>
        <pc:spChg chg="add del">
          <ac:chgData name="Nirosha M" userId="1bd469dafb4e6f64" providerId="LiveId" clId="{62992539-40CC-455C-893B-1ACBDD2DAF1B}" dt="2021-09-06T07:01:19.061" v="1758" actId="26606"/>
          <ac:spMkLst>
            <pc:docMk/>
            <pc:sldMk cId="2951507563" sldId="258"/>
            <ac:spMk id="75" creationId="{50B488F5-9CE4-4346-B22F-600286ED4D8F}"/>
          </ac:spMkLst>
        </pc:spChg>
        <pc:spChg chg="add del">
          <ac:chgData name="Nirosha M" userId="1bd469dafb4e6f64" providerId="LiveId" clId="{62992539-40CC-455C-893B-1ACBDD2DAF1B}" dt="2021-09-06T07:01:19.061" v="1758" actId="26606"/>
          <ac:spMkLst>
            <pc:docMk/>
            <pc:sldMk cId="2951507563" sldId="258"/>
            <ac:spMk id="81" creationId="{C014BF94-4DFC-4A65-99BF-76277891EA04}"/>
          </ac:spMkLst>
        </pc:spChg>
        <pc:spChg chg="add del">
          <ac:chgData name="Nirosha M" userId="1bd469dafb4e6f64" providerId="LiveId" clId="{62992539-40CC-455C-893B-1ACBDD2DAF1B}" dt="2021-09-06T07:01:19.061" v="1758" actId="26606"/>
          <ac:spMkLst>
            <pc:docMk/>
            <pc:sldMk cId="2951507563" sldId="258"/>
            <ac:spMk id="83" creationId="{B255C7B1-10DA-4D61-B560-5E1F081B3472}"/>
          </ac:spMkLst>
        </pc:spChg>
        <pc:spChg chg="add">
          <ac:chgData name="Nirosha M" userId="1bd469dafb4e6f64" providerId="LiveId" clId="{62992539-40CC-455C-893B-1ACBDD2DAF1B}" dt="2021-09-06T07:01:19.061" v="1758" actId="26606"/>
          <ac:spMkLst>
            <pc:docMk/>
            <pc:sldMk cId="2951507563" sldId="258"/>
            <ac:spMk id="96" creationId="{50B488F5-9CE4-4346-B22F-600286ED4D8F}"/>
          </ac:spMkLst>
        </pc:spChg>
        <pc:spChg chg="add">
          <ac:chgData name="Nirosha M" userId="1bd469dafb4e6f64" providerId="LiveId" clId="{62992539-40CC-455C-893B-1ACBDD2DAF1B}" dt="2021-09-06T07:01:19.061" v="1758" actId="26606"/>
          <ac:spMkLst>
            <pc:docMk/>
            <pc:sldMk cId="2951507563" sldId="258"/>
            <ac:spMk id="102" creationId="{C014BF94-4DFC-4A65-99BF-76277891EA04}"/>
          </ac:spMkLst>
        </pc:spChg>
        <pc:spChg chg="add">
          <ac:chgData name="Nirosha M" userId="1bd469dafb4e6f64" providerId="LiveId" clId="{62992539-40CC-455C-893B-1ACBDD2DAF1B}" dt="2021-09-06T07:01:19.061" v="1758" actId="26606"/>
          <ac:spMkLst>
            <pc:docMk/>
            <pc:sldMk cId="2951507563" sldId="258"/>
            <ac:spMk id="104" creationId="{B255C7B1-10DA-4D61-B560-5E1F081B3472}"/>
          </ac:spMkLst>
        </pc:spChg>
        <pc:picChg chg="add mod">
          <ac:chgData name="Nirosha M" userId="1bd469dafb4e6f64" providerId="LiveId" clId="{62992539-40CC-455C-893B-1ACBDD2DAF1B}" dt="2021-09-06T07:02:06.279" v="1769" actId="1076"/>
          <ac:picMkLst>
            <pc:docMk/>
            <pc:sldMk cId="2951507563" sldId="258"/>
            <ac:picMk id="5" creationId="{9EC473E7-7CA4-4B4D-AFA9-BF1A62617AFE}"/>
          </ac:picMkLst>
        </pc:picChg>
        <pc:picChg chg="add del">
          <ac:chgData name="Nirosha M" userId="1bd469dafb4e6f64" providerId="LiveId" clId="{62992539-40CC-455C-893B-1ACBDD2DAF1B}" dt="2021-09-06T07:01:19.061" v="1758" actId="26606"/>
          <ac:picMkLst>
            <pc:docMk/>
            <pc:sldMk cId="2951507563" sldId="258"/>
            <ac:picMk id="73" creationId="{CB1DE69F-569C-4A49-8E50-4093C135AECF}"/>
          </ac:picMkLst>
        </pc:picChg>
        <pc:picChg chg="add del">
          <ac:chgData name="Nirosha M" userId="1bd469dafb4e6f64" providerId="LiveId" clId="{62992539-40CC-455C-893B-1ACBDD2DAF1B}" dt="2021-09-06T07:01:19.061" v="1758" actId="26606"/>
          <ac:picMkLst>
            <pc:docMk/>
            <pc:sldMk cId="2951507563" sldId="258"/>
            <ac:picMk id="79" creationId="{38DB3A91-B9E8-4451-ACED-026398635D07}"/>
          </ac:picMkLst>
        </pc:picChg>
        <pc:picChg chg="add del">
          <ac:chgData name="Nirosha M" userId="1bd469dafb4e6f64" providerId="LiveId" clId="{62992539-40CC-455C-893B-1ACBDD2DAF1B}" dt="2021-09-06T07:01:19.061" v="1758" actId="26606"/>
          <ac:picMkLst>
            <pc:docMk/>
            <pc:sldMk cId="2951507563" sldId="258"/>
            <ac:picMk id="85" creationId="{88C29B8B-A62C-43CE-92FF-12EAA1D01B53}"/>
          </ac:picMkLst>
        </pc:picChg>
        <pc:picChg chg="add del">
          <ac:chgData name="Nirosha M" userId="1bd469dafb4e6f64" providerId="LiveId" clId="{62992539-40CC-455C-893B-1ACBDD2DAF1B}" dt="2021-09-06T07:01:19.061" v="1758" actId="26606"/>
          <ac:picMkLst>
            <pc:docMk/>
            <pc:sldMk cId="2951507563" sldId="258"/>
            <ac:picMk id="87" creationId="{F873EA42-E9E9-4806-A9F6-1718BE38B727}"/>
          </ac:picMkLst>
        </pc:picChg>
        <pc:picChg chg="add">
          <ac:chgData name="Nirosha M" userId="1bd469dafb4e6f64" providerId="LiveId" clId="{62992539-40CC-455C-893B-1ACBDD2DAF1B}" dt="2021-09-06T07:01:19.061" v="1758" actId="26606"/>
          <ac:picMkLst>
            <pc:docMk/>
            <pc:sldMk cId="2951507563" sldId="258"/>
            <ac:picMk id="94" creationId="{CB1DE69F-569C-4A49-8E50-4093C135AECF}"/>
          </ac:picMkLst>
        </pc:picChg>
        <pc:picChg chg="add">
          <ac:chgData name="Nirosha M" userId="1bd469dafb4e6f64" providerId="LiveId" clId="{62992539-40CC-455C-893B-1ACBDD2DAF1B}" dt="2021-09-06T07:01:19.061" v="1758" actId="26606"/>
          <ac:picMkLst>
            <pc:docMk/>
            <pc:sldMk cId="2951507563" sldId="258"/>
            <ac:picMk id="100" creationId="{38DB3A91-B9E8-4451-ACED-026398635D07}"/>
          </ac:picMkLst>
        </pc:picChg>
        <pc:picChg chg="add">
          <ac:chgData name="Nirosha M" userId="1bd469dafb4e6f64" providerId="LiveId" clId="{62992539-40CC-455C-893B-1ACBDD2DAF1B}" dt="2021-09-06T07:01:19.061" v="1758" actId="26606"/>
          <ac:picMkLst>
            <pc:docMk/>
            <pc:sldMk cId="2951507563" sldId="258"/>
            <ac:picMk id="106" creationId="{88C29B8B-A62C-43CE-92FF-12EAA1D01B53}"/>
          </ac:picMkLst>
        </pc:picChg>
        <pc:picChg chg="add">
          <ac:chgData name="Nirosha M" userId="1bd469dafb4e6f64" providerId="LiveId" clId="{62992539-40CC-455C-893B-1ACBDD2DAF1B}" dt="2021-09-06T07:01:19.061" v="1758" actId="26606"/>
          <ac:picMkLst>
            <pc:docMk/>
            <pc:sldMk cId="2951507563" sldId="258"/>
            <ac:picMk id="108" creationId="{F873EA42-E9E9-4806-A9F6-1718BE38B727}"/>
          </ac:picMkLst>
        </pc:picChg>
        <pc:picChg chg="add del">
          <ac:chgData name="Nirosha M" userId="1bd469dafb4e6f64" providerId="LiveId" clId="{62992539-40CC-455C-893B-1ACBDD2DAF1B}" dt="2021-09-05T15:38:14.434" v="276"/>
          <ac:picMkLst>
            <pc:docMk/>
            <pc:sldMk cId="2951507563" sldId="258"/>
            <ac:picMk id="2050" creationId="{E0B4EB27-5351-4352-AE1D-528FE5B2B45E}"/>
          </ac:picMkLst>
        </pc:picChg>
        <pc:picChg chg="add del mod">
          <ac:chgData name="Nirosha M" userId="1bd469dafb4e6f64" providerId="LiveId" clId="{62992539-40CC-455C-893B-1ACBDD2DAF1B}" dt="2021-09-06T07:01:11.955" v="1756" actId="478"/>
          <ac:picMkLst>
            <pc:docMk/>
            <pc:sldMk cId="2951507563" sldId="258"/>
            <ac:picMk id="2052" creationId="{BB0FC8A5-461F-4188-AA06-3B22BD24133D}"/>
          </ac:picMkLst>
        </pc:picChg>
        <pc:cxnChg chg="add del">
          <ac:chgData name="Nirosha M" userId="1bd469dafb4e6f64" providerId="LiveId" clId="{62992539-40CC-455C-893B-1ACBDD2DAF1B}" dt="2021-09-06T07:01:19.061" v="1758" actId="26606"/>
          <ac:cxnSpMkLst>
            <pc:docMk/>
            <pc:sldMk cId="2951507563" sldId="258"/>
            <ac:cxnSpMk id="77" creationId="{5F76596F-57DF-4A0C-96D9-046DC3B30E9F}"/>
          </ac:cxnSpMkLst>
        </pc:cxnChg>
        <pc:cxnChg chg="add del">
          <ac:chgData name="Nirosha M" userId="1bd469dafb4e6f64" providerId="LiveId" clId="{62992539-40CC-455C-893B-1ACBDD2DAF1B}" dt="2021-09-06T07:01:19.061" v="1758" actId="26606"/>
          <ac:cxnSpMkLst>
            <pc:docMk/>
            <pc:sldMk cId="2951507563" sldId="258"/>
            <ac:cxnSpMk id="89" creationId="{A99D5523-0BC8-4D5A-871C-69C0725E7363}"/>
          </ac:cxnSpMkLst>
        </pc:cxnChg>
        <pc:cxnChg chg="add">
          <ac:chgData name="Nirosha M" userId="1bd469dafb4e6f64" providerId="LiveId" clId="{62992539-40CC-455C-893B-1ACBDD2DAF1B}" dt="2021-09-06T07:01:19.061" v="1758" actId="26606"/>
          <ac:cxnSpMkLst>
            <pc:docMk/>
            <pc:sldMk cId="2951507563" sldId="258"/>
            <ac:cxnSpMk id="98" creationId="{5F76596F-57DF-4A0C-96D9-046DC3B30E9F}"/>
          </ac:cxnSpMkLst>
        </pc:cxnChg>
        <pc:cxnChg chg="add">
          <ac:chgData name="Nirosha M" userId="1bd469dafb4e6f64" providerId="LiveId" clId="{62992539-40CC-455C-893B-1ACBDD2DAF1B}" dt="2021-09-06T07:01:19.061" v="1758" actId="26606"/>
          <ac:cxnSpMkLst>
            <pc:docMk/>
            <pc:sldMk cId="2951507563" sldId="258"/>
            <ac:cxnSpMk id="110" creationId="{A99D5523-0BC8-4D5A-871C-69C0725E7363}"/>
          </ac:cxnSpMkLst>
        </pc:cxnChg>
      </pc:sldChg>
      <pc:sldChg chg="new del">
        <pc:chgData name="Nirosha M" userId="1bd469dafb4e6f64" providerId="LiveId" clId="{62992539-40CC-455C-893B-1ACBDD2DAF1B}" dt="2021-09-05T15:20:29.317" v="239" actId="2696"/>
        <pc:sldMkLst>
          <pc:docMk/>
          <pc:sldMk cId="3691465501" sldId="258"/>
        </pc:sldMkLst>
      </pc:sldChg>
      <pc:sldChg chg="addSp delSp modSp new mod">
        <pc:chgData name="Nirosha M" userId="1bd469dafb4e6f64" providerId="LiveId" clId="{62992539-40CC-455C-893B-1ACBDD2DAF1B}" dt="2021-09-05T16:14:12.077" v="736" actId="20577"/>
        <pc:sldMkLst>
          <pc:docMk/>
          <pc:sldMk cId="921874565" sldId="259"/>
        </pc:sldMkLst>
        <pc:spChg chg="mod">
          <ac:chgData name="Nirosha M" userId="1bd469dafb4e6f64" providerId="LiveId" clId="{62992539-40CC-455C-893B-1ACBDD2DAF1B}" dt="2021-09-05T15:49:19.135" v="357" actId="1076"/>
          <ac:spMkLst>
            <pc:docMk/>
            <pc:sldMk cId="921874565" sldId="259"/>
            <ac:spMk id="2" creationId="{E372EBA5-6955-4DA3-AA6A-2B00E5782D72}"/>
          </ac:spMkLst>
        </pc:spChg>
        <pc:spChg chg="add del mod">
          <ac:chgData name="Nirosha M" userId="1bd469dafb4e6f64" providerId="LiveId" clId="{62992539-40CC-455C-893B-1ACBDD2DAF1B}" dt="2021-09-05T16:07:50.487" v="625" actId="20577"/>
          <ac:spMkLst>
            <pc:docMk/>
            <pc:sldMk cId="921874565" sldId="259"/>
            <ac:spMk id="3" creationId="{DD42BB8D-B7F4-4700-B12E-A01A24855A67}"/>
          </ac:spMkLst>
        </pc:spChg>
        <pc:spChg chg="add del mod">
          <ac:chgData name="Nirosha M" userId="1bd469dafb4e6f64" providerId="LiveId" clId="{62992539-40CC-455C-893B-1ACBDD2DAF1B}" dt="2021-09-05T16:00:01.350" v="429" actId="478"/>
          <ac:spMkLst>
            <pc:docMk/>
            <pc:sldMk cId="921874565" sldId="259"/>
            <ac:spMk id="4" creationId="{29197706-F530-426A-A96F-9193C32B94D0}"/>
          </ac:spMkLst>
        </pc:spChg>
        <pc:spChg chg="add del mod">
          <ac:chgData name="Nirosha M" userId="1bd469dafb4e6f64" providerId="LiveId" clId="{62992539-40CC-455C-893B-1ACBDD2DAF1B}" dt="2021-09-05T16:00:19.988" v="432"/>
          <ac:spMkLst>
            <pc:docMk/>
            <pc:sldMk cId="921874565" sldId="259"/>
            <ac:spMk id="5" creationId="{963B7EA1-8F70-4EC1-87F9-BD7801B4844C}"/>
          </ac:spMkLst>
        </pc:spChg>
        <pc:spChg chg="add mod">
          <ac:chgData name="Nirosha M" userId="1bd469dafb4e6f64" providerId="LiveId" clId="{62992539-40CC-455C-893B-1ACBDD2DAF1B}" dt="2021-09-05T16:14:12.077" v="736" actId="20577"/>
          <ac:spMkLst>
            <pc:docMk/>
            <pc:sldMk cId="921874565" sldId="259"/>
            <ac:spMk id="9" creationId="{DE3C92EA-A759-4F40-8628-40E07D0B0B2E}"/>
          </ac:spMkLst>
        </pc:spChg>
        <pc:picChg chg="add del">
          <ac:chgData name="Nirosha M" userId="1bd469dafb4e6f64" providerId="LiveId" clId="{62992539-40CC-455C-893B-1ACBDD2DAF1B}" dt="2021-09-05T15:41:21.821" v="309" actId="478"/>
          <ac:picMkLst>
            <pc:docMk/>
            <pc:sldMk cId="921874565" sldId="259"/>
            <ac:picMk id="3074" creationId="{2E5E97E8-8524-4555-B1CE-F4E9C4B22C26}"/>
          </ac:picMkLst>
        </pc:picChg>
        <pc:picChg chg="add del">
          <ac:chgData name="Nirosha M" userId="1bd469dafb4e6f64" providerId="LiveId" clId="{62992539-40CC-455C-893B-1ACBDD2DAF1B}" dt="2021-09-05T15:45:26.010" v="331"/>
          <ac:picMkLst>
            <pc:docMk/>
            <pc:sldMk cId="921874565" sldId="259"/>
            <ac:picMk id="3076" creationId="{447DFD18-1B4A-4973-80F2-DB7E058B6FF2}"/>
          </ac:picMkLst>
        </pc:picChg>
      </pc:sldChg>
      <pc:sldChg chg="addSp modSp new mod">
        <pc:chgData name="Nirosha M" userId="1bd469dafb4e6f64" providerId="LiveId" clId="{62992539-40CC-455C-893B-1ACBDD2DAF1B}" dt="2021-09-06T06:22:56.650" v="1432" actId="1076"/>
        <pc:sldMkLst>
          <pc:docMk/>
          <pc:sldMk cId="2304795164" sldId="260"/>
        </pc:sldMkLst>
        <pc:spChg chg="mod">
          <ac:chgData name="Nirosha M" userId="1bd469dafb4e6f64" providerId="LiveId" clId="{62992539-40CC-455C-893B-1ACBDD2DAF1B}" dt="2021-09-06T06:22:42.331" v="1429" actId="255"/>
          <ac:spMkLst>
            <pc:docMk/>
            <pc:sldMk cId="2304795164" sldId="260"/>
            <ac:spMk id="2" creationId="{6AB3FAEA-C2C4-4981-91A1-29D2FFB3C961}"/>
          </ac:spMkLst>
        </pc:spChg>
        <pc:spChg chg="add mod">
          <ac:chgData name="Nirosha M" userId="1bd469dafb4e6f64" providerId="LiveId" clId="{62992539-40CC-455C-893B-1ACBDD2DAF1B}" dt="2021-09-06T06:22:56.650" v="1432" actId="1076"/>
          <ac:spMkLst>
            <pc:docMk/>
            <pc:sldMk cId="2304795164" sldId="260"/>
            <ac:spMk id="4" creationId="{B8DF39B3-65CE-4817-BDE3-FE18526FF418}"/>
          </ac:spMkLst>
        </pc:spChg>
        <pc:spChg chg="add mod">
          <ac:chgData name="Nirosha M" userId="1bd469dafb4e6f64" providerId="LiveId" clId="{62992539-40CC-455C-893B-1ACBDD2DAF1B}" dt="2021-09-06T06:22:52.522" v="1431" actId="1076"/>
          <ac:spMkLst>
            <pc:docMk/>
            <pc:sldMk cId="2304795164" sldId="260"/>
            <ac:spMk id="5" creationId="{01FECBFF-2BC1-45DB-BB50-E565E3332DA9}"/>
          </ac:spMkLst>
        </pc:spChg>
      </pc:sldChg>
      <pc:sldChg chg="addSp modSp new mod">
        <pc:chgData name="Nirosha M" userId="1bd469dafb4e6f64" providerId="LiveId" clId="{62992539-40CC-455C-893B-1ACBDD2DAF1B}" dt="2021-09-05T16:53:54.667" v="1053" actId="1076"/>
        <pc:sldMkLst>
          <pc:docMk/>
          <pc:sldMk cId="3844461383" sldId="261"/>
        </pc:sldMkLst>
        <pc:spChg chg="mod">
          <ac:chgData name="Nirosha M" userId="1bd469dafb4e6f64" providerId="LiveId" clId="{62992539-40CC-455C-893B-1ACBDD2DAF1B}" dt="2021-09-05T16:47:31.998" v="998" actId="255"/>
          <ac:spMkLst>
            <pc:docMk/>
            <pc:sldMk cId="3844461383" sldId="261"/>
            <ac:spMk id="2" creationId="{AE28E7C8-68FE-47D6-A8D5-12C58FA9A9C8}"/>
          </ac:spMkLst>
        </pc:spChg>
        <pc:spChg chg="add mod">
          <ac:chgData name="Nirosha M" userId="1bd469dafb4e6f64" providerId="LiveId" clId="{62992539-40CC-455C-893B-1ACBDD2DAF1B}" dt="2021-09-05T16:53:54.667" v="1053" actId="1076"/>
          <ac:spMkLst>
            <pc:docMk/>
            <pc:sldMk cId="3844461383" sldId="261"/>
            <ac:spMk id="3" creationId="{77C0E4A4-8D18-43C8-8CED-355083AE99E7}"/>
          </ac:spMkLst>
        </pc:spChg>
      </pc:sldChg>
      <pc:sldChg chg="addSp delSp modSp new mod">
        <pc:chgData name="Nirosha M" userId="1bd469dafb4e6f64" providerId="LiveId" clId="{62992539-40CC-455C-893B-1ACBDD2DAF1B}" dt="2021-09-05T16:53:48.683" v="1052" actId="1076"/>
        <pc:sldMkLst>
          <pc:docMk/>
          <pc:sldMk cId="3829091829" sldId="262"/>
        </pc:sldMkLst>
        <pc:spChg chg="mod">
          <ac:chgData name="Nirosha M" userId="1bd469dafb4e6f64" providerId="LiveId" clId="{62992539-40CC-455C-893B-1ACBDD2DAF1B}" dt="2021-09-05T16:53:40.114" v="1051" actId="255"/>
          <ac:spMkLst>
            <pc:docMk/>
            <pc:sldMk cId="3829091829" sldId="262"/>
            <ac:spMk id="2" creationId="{AF094361-8D3D-4AD2-B316-5514A7B7EA6C}"/>
          </ac:spMkLst>
        </pc:spChg>
        <pc:spChg chg="add del mod">
          <ac:chgData name="Nirosha M" userId="1bd469dafb4e6f64" providerId="LiveId" clId="{62992539-40CC-455C-893B-1ACBDD2DAF1B}" dt="2021-09-05T16:45:55.974" v="982"/>
          <ac:spMkLst>
            <pc:docMk/>
            <pc:sldMk cId="3829091829" sldId="262"/>
            <ac:spMk id="3" creationId="{E766C6C4-21B7-41CC-A155-1DFB69499E7E}"/>
          </ac:spMkLst>
        </pc:spChg>
        <pc:spChg chg="add mod">
          <ac:chgData name="Nirosha M" userId="1bd469dafb4e6f64" providerId="LiveId" clId="{62992539-40CC-455C-893B-1ACBDD2DAF1B}" dt="2021-09-05T16:53:48.683" v="1052" actId="1076"/>
          <ac:spMkLst>
            <pc:docMk/>
            <pc:sldMk cId="3829091829" sldId="262"/>
            <ac:spMk id="5" creationId="{686062C3-D9D9-4E0D-9B01-0B633074F35F}"/>
          </ac:spMkLst>
        </pc:spChg>
      </pc:sldChg>
      <pc:sldChg chg="addSp modSp new mod">
        <pc:chgData name="Nirosha M" userId="1bd469dafb4e6f64" providerId="LiveId" clId="{62992539-40CC-455C-893B-1ACBDD2DAF1B}" dt="2021-09-06T06:40:29.797" v="1548" actId="113"/>
        <pc:sldMkLst>
          <pc:docMk/>
          <pc:sldMk cId="1717582078" sldId="263"/>
        </pc:sldMkLst>
        <pc:spChg chg="mod">
          <ac:chgData name="Nirosha M" userId="1bd469dafb4e6f64" providerId="LiveId" clId="{62992539-40CC-455C-893B-1ACBDD2DAF1B}" dt="2021-09-06T06:40:29.797" v="1548" actId="113"/>
          <ac:spMkLst>
            <pc:docMk/>
            <pc:sldMk cId="1717582078" sldId="263"/>
            <ac:spMk id="2" creationId="{3FF2CEB1-8D2F-4950-9ADF-FB5C54345412}"/>
          </ac:spMkLst>
        </pc:spChg>
        <pc:spChg chg="add mod">
          <ac:chgData name="Nirosha M" userId="1bd469dafb4e6f64" providerId="LiveId" clId="{62992539-40CC-455C-893B-1ACBDD2DAF1B}" dt="2021-09-05T17:02:22.284" v="1072" actId="255"/>
          <ac:spMkLst>
            <pc:docMk/>
            <pc:sldMk cId="1717582078" sldId="263"/>
            <ac:spMk id="4" creationId="{A01DD8B1-6C5A-4875-BF74-56D7E9367CDB}"/>
          </ac:spMkLst>
        </pc:spChg>
      </pc:sldChg>
      <pc:sldChg chg="addSp delSp modSp new mod">
        <pc:chgData name="Nirosha M" userId="1bd469dafb4e6f64" providerId="LiveId" clId="{62992539-40CC-455C-893B-1ACBDD2DAF1B}" dt="2021-09-06T06:41:08.363" v="1563" actId="20577"/>
        <pc:sldMkLst>
          <pc:docMk/>
          <pc:sldMk cId="267076112" sldId="264"/>
        </pc:sldMkLst>
        <pc:spChg chg="add del mod">
          <ac:chgData name="Nirosha M" userId="1bd469dafb4e6f64" providerId="LiveId" clId="{62992539-40CC-455C-893B-1ACBDD2DAF1B}" dt="2021-09-06T06:41:08.363" v="1563" actId="20577"/>
          <ac:spMkLst>
            <pc:docMk/>
            <pc:sldMk cId="267076112" sldId="264"/>
            <ac:spMk id="3" creationId="{69820E32-F637-44D3-9303-DB28FF1F66B3}"/>
          </ac:spMkLst>
        </pc:spChg>
        <pc:spChg chg="add del mod">
          <ac:chgData name="Nirosha M" userId="1bd469dafb4e6f64" providerId="LiveId" clId="{62992539-40CC-455C-893B-1ACBDD2DAF1B}" dt="2021-09-05T17:04:16.025" v="1083" actId="22"/>
          <ac:spMkLst>
            <pc:docMk/>
            <pc:sldMk cId="267076112" sldId="264"/>
            <ac:spMk id="5" creationId="{30B594E4-E5A0-4645-BBE6-EFA386C7C05E}"/>
          </ac:spMkLst>
        </pc:spChg>
        <pc:spChg chg="add del">
          <ac:chgData name="Nirosha M" userId="1bd469dafb4e6f64" providerId="LiveId" clId="{62992539-40CC-455C-893B-1ACBDD2DAF1B}" dt="2021-09-05T17:04:46.883" v="1088" actId="22"/>
          <ac:spMkLst>
            <pc:docMk/>
            <pc:sldMk cId="267076112" sldId="264"/>
            <ac:spMk id="7" creationId="{B52F0329-A11E-4B69-96C7-0877A1E5B832}"/>
          </ac:spMkLst>
        </pc:spChg>
      </pc:sldChg>
      <pc:sldChg chg="addSp modSp new mod">
        <pc:chgData name="Nirosha M" userId="1bd469dafb4e6f64" providerId="LiveId" clId="{62992539-40CC-455C-893B-1ACBDD2DAF1B}" dt="2021-09-06T06:41:40.852" v="1566" actId="255"/>
        <pc:sldMkLst>
          <pc:docMk/>
          <pc:sldMk cId="1494515472" sldId="265"/>
        </pc:sldMkLst>
        <pc:spChg chg="add mod">
          <ac:chgData name="Nirosha M" userId="1bd469dafb4e6f64" providerId="LiveId" clId="{62992539-40CC-455C-893B-1ACBDD2DAF1B}" dt="2021-09-06T06:41:40.852" v="1566" actId="255"/>
          <ac:spMkLst>
            <pc:docMk/>
            <pc:sldMk cId="1494515472" sldId="265"/>
            <ac:spMk id="3" creationId="{CFE8EE8A-753A-44F1-941A-302E1D00029C}"/>
          </ac:spMkLst>
        </pc:spChg>
      </pc:sldChg>
      <pc:sldChg chg="addSp modSp new mod">
        <pc:chgData name="Nirosha M" userId="1bd469dafb4e6f64" providerId="LiveId" clId="{62992539-40CC-455C-893B-1ACBDD2DAF1B}" dt="2021-09-06T06:42:07.888" v="1574" actId="20577"/>
        <pc:sldMkLst>
          <pc:docMk/>
          <pc:sldMk cId="1210907633" sldId="266"/>
        </pc:sldMkLst>
        <pc:spChg chg="add mod">
          <ac:chgData name="Nirosha M" userId="1bd469dafb4e6f64" providerId="LiveId" clId="{62992539-40CC-455C-893B-1ACBDD2DAF1B}" dt="2021-09-06T06:42:07.888" v="1574" actId="20577"/>
          <ac:spMkLst>
            <pc:docMk/>
            <pc:sldMk cId="1210907633" sldId="266"/>
            <ac:spMk id="3" creationId="{A13034DE-47C2-496F-8C62-6D76717A5622}"/>
          </ac:spMkLst>
        </pc:spChg>
      </pc:sldChg>
      <pc:sldChg chg="addSp modSp new mod">
        <pc:chgData name="Nirosha M" userId="1bd469dafb4e6f64" providerId="LiveId" clId="{62992539-40CC-455C-893B-1ACBDD2DAF1B}" dt="2021-09-06T06:42:20.210" v="1576" actId="255"/>
        <pc:sldMkLst>
          <pc:docMk/>
          <pc:sldMk cId="45260691" sldId="267"/>
        </pc:sldMkLst>
        <pc:spChg chg="add mod">
          <ac:chgData name="Nirosha M" userId="1bd469dafb4e6f64" providerId="LiveId" clId="{62992539-40CC-455C-893B-1ACBDD2DAF1B}" dt="2021-09-06T06:42:20.210" v="1576" actId="255"/>
          <ac:spMkLst>
            <pc:docMk/>
            <pc:sldMk cId="45260691" sldId="267"/>
            <ac:spMk id="3" creationId="{BC856B9C-BADD-4D13-BC00-AFE7C1923861}"/>
          </ac:spMkLst>
        </pc:spChg>
      </pc:sldChg>
      <pc:sldChg chg="addSp delSp modSp new mod">
        <pc:chgData name="Nirosha M" userId="1bd469dafb4e6f64" providerId="LiveId" clId="{62992539-40CC-455C-893B-1ACBDD2DAF1B}" dt="2021-09-06T06:42:32.579" v="1578" actId="255"/>
        <pc:sldMkLst>
          <pc:docMk/>
          <pc:sldMk cId="65089255" sldId="268"/>
        </pc:sldMkLst>
        <pc:spChg chg="add del">
          <ac:chgData name="Nirosha M" userId="1bd469dafb4e6f64" providerId="LiveId" clId="{62992539-40CC-455C-893B-1ACBDD2DAF1B}" dt="2021-09-05T17:21:29.544" v="1193" actId="22"/>
          <ac:spMkLst>
            <pc:docMk/>
            <pc:sldMk cId="65089255" sldId="268"/>
            <ac:spMk id="3" creationId="{57A8E687-D541-4505-ACF8-57A15AB118F6}"/>
          </ac:spMkLst>
        </pc:spChg>
        <pc:spChg chg="add mod">
          <ac:chgData name="Nirosha M" userId="1bd469dafb4e6f64" providerId="LiveId" clId="{62992539-40CC-455C-893B-1ACBDD2DAF1B}" dt="2021-09-06T06:42:32.579" v="1578" actId="255"/>
          <ac:spMkLst>
            <pc:docMk/>
            <pc:sldMk cId="65089255" sldId="268"/>
            <ac:spMk id="5" creationId="{4878E798-2B67-4C22-92B4-81AA333FBC04}"/>
          </ac:spMkLst>
        </pc:spChg>
      </pc:sldChg>
      <pc:sldChg chg="addSp modSp new mod">
        <pc:chgData name="Nirosha M" userId="1bd469dafb4e6f64" providerId="LiveId" clId="{62992539-40CC-455C-893B-1ACBDD2DAF1B}" dt="2021-09-06T06:43:03.119" v="1584" actId="20577"/>
        <pc:sldMkLst>
          <pc:docMk/>
          <pc:sldMk cId="956173244" sldId="269"/>
        </pc:sldMkLst>
        <pc:spChg chg="add mod">
          <ac:chgData name="Nirosha M" userId="1bd469dafb4e6f64" providerId="LiveId" clId="{62992539-40CC-455C-893B-1ACBDD2DAF1B}" dt="2021-09-06T06:43:03.119" v="1584" actId="20577"/>
          <ac:spMkLst>
            <pc:docMk/>
            <pc:sldMk cId="956173244" sldId="269"/>
            <ac:spMk id="3" creationId="{B8F9D81F-2C97-4E27-92E6-CB926916B9F3}"/>
          </ac:spMkLst>
        </pc:spChg>
      </pc:sldChg>
      <pc:sldChg chg="addSp modSp new mod">
        <pc:chgData name="Nirosha M" userId="1bd469dafb4e6f64" providerId="LiveId" clId="{62992539-40CC-455C-893B-1ACBDD2DAF1B}" dt="2021-09-06T06:42:55.951" v="1582" actId="255"/>
        <pc:sldMkLst>
          <pc:docMk/>
          <pc:sldMk cId="333199711" sldId="270"/>
        </pc:sldMkLst>
        <pc:spChg chg="add mod">
          <ac:chgData name="Nirosha M" userId="1bd469dafb4e6f64" providerId="LiveId" clId="{62992539-40CC-455C-893B-1ACBDD2DAF1B}" dt="2021-09-06T06:42:55.951" v="1582" actId="255"/>
          <ac:spMkLst>
            <pc:docMk/>
            <pc:sldMk cId="333199711" sldId="270"/>
            <ac:spMk id="3" creationId="{FE05579D-3300-4FC3-BD76-0ABB357BBFD2}"/>
          </ac:spMkLst>
        </pc:spChg>
      </pc:sldChg>
      <pc:sldChg chg="addSp modSp new mod">
        <pc:chgData name="Nirosha M" userId="1bd469dafb4e6f64" providerId="LiveId" clId="{62992539-40CC-455C-893B-1ACBDD2DAF1B}" dt="2021-09-06T06:43:17.589" v="1586" actId="255"/>
        <pc:sldMkLst>
          <pc:docMk/>
          <pc:sldMk cId="1039547568" sldId="271"/>
        </pc:sldMkLst>
        <pc:spChg chg="add mod">
          <ac:chgData name="Nirosha M" userId="1bd469dafb4e6f64" providerId="LiveId" clId="{62992539-40CC-455C-893B-1ACBDD2DAF1B}" dt="2021-09-06T06:43:17.589" v="1586" actId="255"/>
          <ac:spMkLst>
            <pc:docMk/>
            <pc:sldMk cId="1039547568" sldId="271"/>
            <ac:spMk id="3" creationId="{97B8DA15-1F0C-448C-9D57-4980B28F5F1A}"/>
          </ac:spMkLst>
        </pc:spChg>
      </pc:sldChg>
      <pc:sldChg chg="addSp modSp new mod">
        <pc:chgData name="Nirosha M" userId="1bd469dafb4e6f64" providerId="LiveId" clId="{62992539-40CC-455C-893B-1ACBDD2DAF1B}" dt="2021-09-06T06:43:28.072" v="1588" actId="255"/>
        <pc:sldMkLst>
          <pc:docMk/>
          <pc:sldMk cId="2710345116" sldId="272"/>
        </pc:sldMkLst>
        <pc:spChg chg="add mod">
          <ac:chgData name="Nirosha M" userId="1bd469dafb4e6f64" providerId="LiveId" clId="{62992539-40CC-455C-893B-1ACBDD2DAF1B}" dt="2021-09-06T06:43:28.072" v="1588" actId="255"/>
          <ac:spMkLst>
            <pc:docMk/>
            <pc:sldMk cId="2710345116" sldId="272"/>
            <ac:spMk id="3" creationId="{7BBF0745-762F-4553-8439-CD27183AD939}"/>
          </ac:spMkLst>
        </pc:spChg>
      </pc:sldChg>
      <pc:sldChg chg="addSp modSp new mod">
        <pc:chgData name="Nirosha M" userId="1bd469dafb4e6f64" providerId="LiveId" clId="{62992539-40CC-455C-893B-1ACBDD2DAF1B}" dt="2021-09-06T06:44:02.071" v="1594" actId="14100"/>
        <pc:sldMkLst>
          <pc:docMk/>
          <pc:sldMk cId="484973029" sldId="273"/>
        </pc:sldMkLst>
        <pc:spChg chg="add mod">
          <ac:chgData name="Nirosha M" userId="1bd469dafb4e6f64" providerId="LiveId" clId="{62992539-40CC-455C-893B-1ACBDD2DAF1B}" dt="2021-09-06T06:44:02.071" v="1594" actId="14100"/>
          <ac:spMkLst>
            <pc:docMk/>
            <pc:sldMk cId="484973029" sldId="273"/>
            <ac:spMk id="3" creationId="{52897509-3770-463F-AE6B-96B673FEF891}"/>
          </ac:spMkLst>
        </pc:spChg>
      </pc:sldChg>
      <pc:sldChg chg="addSp modSp new mod">
        <pc:chgData name="Nirosha M" userId="1bd469dafb4e6f64" providerId="LiveId" clId="{62992539-40CC-455C-893B-1ACBDD2DAF1B}" dt="2021-09-06T06:44:14.729" v="1596" actId="255"/>
        <pc:sldMkLst>
          <pc:docMk/>
          <pc:sldMk cId="2804857761" sldId="274"/>
        </pc:sldMkLst>
        <pc:spChg chg="add mod">
          <ac:chgData name="Nirosha M" userId="1bd469dafb4e6f64" providerId="LiveId" clId="{62992539-40CC-455C-893B-1ACBDD2DAF1B}" dt="2021-09-06T06:44:14.729" v="1596" actId="255"/>
          <ac:spMkLst>
            <pc:docMk/>
            <pc:sldMk cId="2804857761" sldId="274"/>
            <ac:spMk id="3" creationId="{3AE97C4B-D218-43E9-95BF-0C9B2A34FED4}"/>
          </ac:spMkLst>
        </pc:spChg>
      </pc:sldChg>
      <pc:sldChg chg="addSp modSp new mod">
        <pc:chgData name="Nirosha M" userId="1bd469dafb4e6f64" providerId="LiveId" clId="{62992539-40CC-455C-893B-1ACBDD2DAF1B}" dt="2021-09-06T06:44:28.201" v="1598" actId="255"/>
        <pc:sldMkLst>
          <pc:docMk/>
          <pc:sldMk cId="1393655635" sldId="275"/>
        </pc:sldMkLst>
        <pc:spChg chg="add mod">
          <ac:chgData name="Nirosha M" userId="1bd469dafb4e6f64" providerId="LiveId" clId="{62992539-40CC-455C-893B-1ACBDD2DAF1B}" dt="2021-09-06T06:44:28.201" v="1598" actId="255"/>
          <ac:spMkLst>
            <pc:docMk/>
            <pc:sldMk cId="1393655635" sldId="275"/>
            <ac:spMk id="3" creationId="{CFB15F07-02C5-4970-85A9-B773DC52E62F}"/>
          </ac:spMkLst>
        </pc:spChg>
      </pc:sldChg>
      <pc:sldChg chg="addSp modSp new mod">
        <pc:chgData name="Nirosha M" userId="1bd469dafb4e6f64" providerId="LiveId" clId="{62992539-40CC-455C-893B-1ACBDD2DAF1B}" dt="2021-09-06T06:44:37.695" v="1600" actId="255"/>
        <pc:sldMkLst>
          <pc:docMk/>
          <pc:sldMk cId="3578447652" sldId="276"/>
        </pc:sldMkLst>
        <pc:spChg chg="add mod">
          <ac:chgData name="Nirosha M" userId="1bd469dafb4e6f64" providerId="LiveId" clId="{62992539-40CC-455C-893B-1ACBDD2DAF1B}" dt="2021-09-06T06:44:37.695" v="1600" actId="255"/>
          <ac:spMkLst>
            <pc:docMk/>
            <pc:sldMk cId="3578447652" sldId="276"/>
            <ac:spMk id="2" creationId="{1BAB7735-B3D0-484F-B889-3B7FD58EB662}"/>
          </ac:spMkLst>
        </pc:spChg>
      </pc:sldChg>
      <pc:sldChg chg="addSp modSp new mod">
        <pc:chgData name="Nirosha M" userId="1bd469dafb4e6f64" providerId="LiveId" clId="{62992539-40CC-455C-893B-1ACBDD2DAF1B}" dt="2021-09-06T06:45:01.703" v="1604" actId="14100"/>
        <pc:sldMkLst>
          <pc:docMk/>
          <pc:sldMk cId="1001999034" sldId="277"/>
        </pc:sldMkLst>
        <pc:spChg chg="add mod">
          <ac:chgData name="Nirosha M" userId="1bd469dafb4e6f64" providerId="LiveId" clId="{62992539-40CC-455C-893B-1ACBDD2DAF1B}" dt="2021-09-06T06:45:01.703" v="1604" actId="14100"/>
          <ac:spMkLst>
            <pc:docMk/>
            <pc:sldMk cId="1001999034" sldId="277"/>
            <ac:spMk id="3" creationId="{9386E2E8-C80B-44E4-9592-0EC15901C336}"/>
          </ac:spMkLst>
        </pc:spChg>
      </pc:sldChg>
      <pc:sldChg chg="addSp modSp new mod">
        <pc:chgData name="Nirosha M" userId="1bd469dafb4e6f64" providerId="LiveId" clId="{62992539-40CC-455C-893B-1ACBDD2DAF1B}" dt="2021-09-06T06:45:16.229" v="1606" actId="255"/>
        <pc:sldMkLst>
          <pc:docMk/>
          <pc:sldMk cId="4167610181" sldId="278"/>
        </pc:sldMkLst>
        <pc:spChg chg="add mod">
          <ac:chgData name="Nirosha M" userId="1bd469dafb4e6f64" providerId="LiveId" clId="{62992539-40CC-455C-893B-1ACBDD2DAF1B}" dt="2021-09-06T06:45:16.229" v="1606" actId="255"/>
          <ac:spMkLst>
            <pc:docMk/>
            <pc:sldMk cId="4167610181" sldId="278"/>
            <ac:spMk id="3" creationId="{B1C0B2EE-4D8D-4014-98B6-71987AE8A397}"/>
          </ac:spMkLst>
        </pc:spChg>
      </pc:sldChg>
      <pc:sldChg chg="addSp modSp new mod">
        <pc:chgData name="Nirosha M" userId="1bd469dafb4e6f64" providerId="LiveId" clId="{62992539-40CC-455C-893B-1ACBDD2DAF1B}" dt="2021-09-06T06:45:30.462" v="1608" actId="255"/>
        <pc:sldMkLst>
          <pc:docMk/>
          <pc:sldMk cId="528311191" sldId="279"/>
        </pc:sldMkLst>
        <pc:spChg chg="add mod">
          <ac:chgData name="Nirosha M" userId="1bd469dafb4e6f64" providerId="LiveId" clId="{62992539-40CC-455C-893B-1ACBDD2DAF1B}" dt="2021-09-06T06:45:30.462" v="1608" actId="255"/>
          <ac:spMkLst>
            <pc:docMk/>
            <pc:sldMk cId="528311191" sldId="279"/>
            <ac:spMk id="3" creationId="{90AD2386-BA15-4231-9AC8-AFF3BDB81150}"/>
          </ac:spMkLst>
        </pc:spChg>
      </pc:sldChg>
      <pc:sldChg chg="addSp modSp new mod">
        <pc:chgData name="Nirosha M" userId="1bd469dafb4e6f64" providerId="LiveId" clId="{62992539-40CC-455C-893B-1ACBDD2DAF1B}" dt="2021-09-06T06:45:53.668" v="1611" actId="255"/>
        <pc:sldMkLst>
          <pc:docMk/>
          <pc:sldMk cId="810340293" sldId="280"/>
        </pc:sldMkLst>
        <pc:spChg chg="add mod">
          <ac:chgData name="Nirosha M" userId="1bd469dafb4e6f64" providerId="LiveId" clId="{62992539-40CC-455C-893B-1ACBDD2DAF1B}" dt="2021-09-06T06:45:53.668" v="1611" actId="255"/>
          <ac:spMkLst>
            <pc:docMk/>
            <pc:sldMk cId="810340293" sldId="280"/>
            <ac:spMk id="3" creationId="{F72C881E-137D-4AD9-805C-D403563E92B0}"/>
          </ac:spMkLst>
        </pc:spChg>
      </pc:sldChg>
      <pc:sldChg chg="addSp modSp new mod">
        <pc:chgData name="Nirosha M" userId="1bd469dafb4e6f64" providerId="LiveId" clId="{62992539-40CC-455C-893B-1ACBDD2DAF1B}" dt="2021-09-06T06:28:59.178" v="1471" actId="20577"/>
        <pc:sldMkLst>
          <pc:docMk/>
          <pc:sldMk cId="3439364493" sldId="281"/>
        </pc:sldMkLst>
        <pc:spChg chg="add mod">
          <ac:chgData name="Nirosha M" userId="1bd469dafb4e6f64" providerId="LiveId" clId="{62992539-40CC-455C-893B-1ACBDD2DAF1B}" dt="2021-09-06T06:23:14.753" v="1434" actId="255"/>
          <ac:spMkLst>
            <pc:docMk/>
            <pc:sldMk cId="3439364493" sldId="281"/>
            <ac:spMk id="3" creationId="{314DAE7E-2354-4CE9-93A9-E7CF8B06107D}"/>
          </ac:spMkLst>
        </pc:spChg>
        <pc:spChg chg="add mod">
          <ac:chgData name="Nirosha M" userId="1bd469dafb4e6f64" providerId="LiveId" clId="{62992539-40CC-455C-893B-1ACBDD2DAF1B}" dt="2021-09-06T06:28:59.178" v="1471" actId="20577"/>
          <ac:spMkLst>
            <pc:docMk/>
            <pc:sldMk cId="3439364493" sldId="281"/>
            <ac:spMk id="5" creationId="{9B1CDC5C-BD7A-4959-8A19-96DCAADDE8B3}"/>
          </ac:spMkLst>
        </pc:spChg>
      </pc:sldChg>
      <pc:sldChg chg="modSp new mod">
        <pc:chgData name="Nirosha M" userId="1bd469dafb4e6f64" providerId="LiveId" clId="{62992539-40CC-455C-893B-1ACBDD2DAF1B}" dt="2021-09-06T06:38:20.301" v="1522" actId="1076"/>
        <pc:sldMkLst>
          <pc:docMk/>
          <pc:sldMk cId="89886870" sldId="282"/>
        </pc:sldMkLst>
        <pc:spChg chg="mod">
          <ac:chgData name="Nirosha M" userId="1bd469dafb4e6f64" providerId="LiveId" clId="{62992539-40CC-455C-893B-1ACBDD2DAF1B}" dt="2021-09-06T06:38:20.301" v="1522" actId="1076"/>
          <ac:spMkLst>
            <pc:docMk/>
            <pc:sldMk cId="89886870" sldId="282"/>
            <ac:spMk id="2" creationId="{1DE7B8FD-54B7-404E-942F-99690DF96EEB}"/>
          </ac:spMkLst>
        </pc:spChg>
      </pc:sldChg>
      <pc:sldChg chg="addSp modSp new del mod">
        <pc:chgData name="Nirosha M" userId="1bd469dafb4e6f64" providerId="LiveId" clId="{62992539-40CC-455C-893B-1ACBDD2DAF1B}" dt="2021-09-06T06:37:25.413" v="1505" actId="2696"/>
        <pc:sldMkLst>
          <pc:docMk/>
          <pc:sldMk cId="2317444325" sldId="282"/>
        </pc:sldMkLst>
        <pc:spChg chg="add mod">
          <ac:chgData name="Nirosha M" userId="1bd469dafb4e6f64" providerId="LiveId" clId="{62992539-40CC-455C-893B-1ACBDD2DAF1B}" dt="2021-09-06T06:37:19.167" v="1504" actId="1076"/>
          <ac:spMkLst>
            <pc:docMk/>
            <pc:sldMk cId="2317444325" sldId="282"/>
            <ac:spMk id="2" creationId="{9A85DBF4-09BC-4114-B1FC-52980E5E7E59}"/>
          </ac:spMkLst>
        </pc:spChg>
      </pc:sldChg>
      <pc:sldChg chg="add del">
        <pc:chgData name="Nirosha M" userId="1bd469dafb4e6f64" providerId="LiveId" clId="{62992539-40CC-455C-893B-1ACBDD2DAF1B}" dt="2021-09-06T06:38:10.720" v="1521" actId="2890"/>
        <pc:sldMkLst>
          <pc:docMk/>
          <pc:sldMk cId="721661148" sldId="283"/>
        </pc:sldMkLst>
      </pc:sldChg>
      <pc:sldChg chg="delSp modSp new mod">
        <pc:chgData name="Nirosha M" userId="1bd469dafb4e6f64" providerId="LiveId" clId="{62992539-40CC-455C-893B-1ACBDD2DAF1B}" dt="2021-09-06T06:52:52.431" v="1622" actId="5793"/>
        <pc:sldMkLst>
          <pc:docMk/>
          <pc:sldMk cId="2718523344" sldId="283"/>
        </pc:sldMkLst>
        <pc:spChg chg="mod">
          <ac:chgData name="Nirosha M" userId="1bd469dafb4e6f64" providerId="LiveId" clId="{62992539-40CC-455C-893B-1ACBDD2DAF1B}" dt="2021-09-06T06:52:52.431" v="1622" actId="5793"/>
          <ac:spMkLst>
            <pc:docMk/>
            <pc:sldMk cId="2718523344" sldId="283"/>
            <ac:spMk id="2" creationId="{1E0579B4-0D6C-491F-B165-5E3B511871AB}"/>
          </ac:spMkLst>
        </pc:spChg>
        <pc:spChg chg="del">
          <ac:chgData name="Nirosha M" userId="1bd469dafb4e6f64" providerId="LiveId" clId="{62992539-40CC-455C-893B-1ACBDD2DAF1B}" dt="2021-09-06T06:39:37.904" v="1541" actId="478"/>
          <ac:spMkLst>
            <pc:docMk/>
            <pc:sldMk cId="2718523344" sldId="283"/>
            <ac:spMk id="3" creationId="{1D1227E0-509F-40FF-BC6B-AD79F7455B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1772B-5E20-411C-8A8D-E095AC23873B}" type="datetimeFigureOut">
              <a:rPr lang="en-IN" smtClean="0"/>
              <a:t>06-09-2021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E9F69-3452-4C51-897C-D0D270AD2E05}" type="slidenum">
              <a:rPr lang="en-IN" smtClean="0"/>
              <a:t>‹#›</a:t>
            </a:fld>
            <a:endParaRPr lang="en-IN"/>
          </a:p>
        </p:txBody>
      </p:sp>
    </p:spTree>
    <p:extLst>
      <p:ext uri="{BB962C8B-B14F-4D97-AF65-F5344CB8AC3E}">
        <p14:creationId xmlns:p14="http://schemas.microsoft.com/office/powerpoint/2010/main" val="327661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3012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36436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755420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48A87A34-81AB-432B-8DAE-1953F412C126}" type="datetimeFigureOut">
              <a:rPr lang="en-US" smtClean="0"/>
              <a:t>9/6/2021</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66821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784716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5522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8759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025376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26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422228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48A87A34-81AB-432B-8DAE-1953F412C126}" type="datetimeFigureOut">
              <a:rPr lang="en-US" smtClean="0"/>
              <a:pPr/>
              <a:t>9/6/2021</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667586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9/6/2021</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77174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33" name="Rectangle 80">
            <a:extLst>
              <a:ext uri="{FF2B5EF4-FFF2-40B4-BE49-F238E27FC236}">
                <a16:creationId xmlns:a16="http://schemas.microsoft.com/office/drawing/2014/main" id="{2AA0E174-1032-45EB-8FEE-2178019BA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82">
            <a:extLst>
              <a:ext uri="{FF2B5EF4-FFF2-40B4-BE49-F238E27FC236}">
                <a16:creationId xmlns:a16="http://schemas.microsoft.com/office/drawing/2014/main" id="{C017D167-735C-4828-BF61-5BEC0A9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D47BC-210F-4BD7-B78F-AB4D6BBCA816}"/>
              </a:ext>
            </a:extLst>
          </p:cNvPr>
          <p:cNvSpPr>
            <a:spLocks noGrp="1"/>
          </p:cNvSpPr>
          <p:nvPr>
            <p:ph type="ctrTitle"/>
          </p:nvPr>
        </p:nvSpPr>
        <p:spPr>
          <a:xfrm>
            <a:off x="651735" y="1431494"/>
            <a:ext cx="5906452" cy="1666708"/>
          </a:xfrm>
        </p:spPr>
        <p:txBody>
          <a:bodyPr vert="horz" lIns="91440" tIns="45720" rIns="91440" bIns="45720" rtlCol="0">
            <a:normAutofit fontScale="90000"/>
          </a:bodyPr>
          <a:lstStyle/>
          <a:p>
            <a:r>
              <a:rPr lang="en-US" sz="4100" dirty="0"/>
              <a:t>    </a:t>
            </a:r>
            <a:r>
              <a:rPr lang="en-US" sz="4900" b="1" dirty="0">
                <a:latin typeface="Algerian" panose="04020705040A02060702" pitchFamily="82" charset="0"/>
              </a:rPr>
              <a:t>Analysis of suicide  </a:t>
            </a:r>
            <a:br>
              <a:rPr lang="en-US" sz="4900" b="1" dirty="0">
                <a:latin typeface="Algerian" panose="04020705040A02060702" pitchFamily="82" charset="0"/>
              </a:rPr>
            </a:br>
            <a:r>
              <a:rPr lang="en-US" sz="4900" b="1" dirty="0">
                <a:latin typeface="Algerian" panose="04020705040A02060702" pitchFamily="82" charset="0"/>
              </a:rPr>
              <a:t>       CASES IN INDIA                  </a:t>
            </a:r>
          </a:p>
        </p:txBody>
      </p:sp>
      <p:sp>
        <p:nvSpPr>
          <p:cNvPr id="3" name="Subtitle 2">
            <a:extLst>
              <a:ext uri="{FF2B5EF4-FFF2-40B4-BE49-F238E27FC236}">
                <a16:creationId xmlns:a16="http://schemas.microsoft.com/office/drawing/2014/main" id="{DCD2B3BE-440E-4B38-AEFD-D07F869B54D9}"/>
              </a:ext>
            </a:extLst>
          </p:cNvPr>
          <p:cNvSpPr>
            <a:spLocks noGrp="1"/>
          </p:cNvSpPr>
          <p:nvPr>
            <p:ph type="subTitle" idx="1"/>
          </p:nvPr>
        </p:nvSpPr>
        <p:spPr>
          <a:xfrm>
            <a:off x="4018768" y="3429000"/>
            <a:ext cx="2619139" cy="2524760"/>
          </a:xfrm>
        </p:spPr>
        <p:txBody>
          <a:bodyPr vert="horz" lIns="91440" tIns="45720" rIns="91440" bIns="45720" rtlCol="0">
            <a:normAutofit/>
          </a:bodyPr>
          <a:lstStyle/>
          <a:p>
            <a:pPr>
              <a:lnSpc>
                <a:spcPct val="110000"/>
              </a:lnSpc>
            </a:pPr>
            <a:r>
              <a:rPr lang="en-US" sz="1100" dirty="0"/>
              <a:t>                                                                                                             </a:t>
            </a:r>
            <a:r>
              <a:rPr lang="en-US" b="1" dirty="0">
                <a:latin typeface="Amasis MT Pro Black" panose="020B0604020202020204" pitchFamily="18" charset="0"/>
              </a:rPr>
              <a:t>Submitted by :</a:t>
            </a:r>
          </a:p>
          <a:p>
            <a:pPr indent="-228600">
              <a:lnSpc>
                <a:spcPct val="110000"/>
              </a:lnSpc>
              <a:buFont typeface="Arial" panose="020B0604020202020204" pitchFamily="34" charset="0"/>
              <a:buChar char="•"/>
            </a:pPr>
            <a:r>
              <a:rPr lang="en-US" dirty="0">
                <a:latin typeface="Calisto MT" panose="02040603050505030304" pitchFamily="18" charset="0"/>
              </a:rPr>
              <a:t>REDON N ROY</a:t>
            </a:r>
          </a:p>
          <a:p>
            <a:pPr indent="-228600">
              <a:lnSpc>
                <a:spcPct val="110000"/>
              </a:lnSpc>
              <a:buFont typeface="Arial" panose="020B0604020202020204" pitchFamily="34" charset="0"/>
              <a:buChar char="•"/>
            </a:pPr>
            <a:r>
              <a:rPr lang="en-US" dirty="0">
                <a:latin typeface="Calisto MT" panose="02040603050505030304" pitchFamily="18" charset="0"/>
              </a:rPr>
              <a:t>MEENAL SHREE</a:t>
            </a:r>
          </a:p>
          <a:p>
            <a:pPr indent="-228600">
              <a:lnSpc>
                <a:spcPct val="110000"/>
              </a:lnSpc>
              <a:buFont typeface="Arial" panose="020B0604020202020204" pitchFamily="34" charset="0"/>
              <a:buChar char="•"/>
            </a:pPr>
            <a:r>
              <a:rPr lang="en-US" dirty="0">
                <a:latin typeface="Calisto MT" panose="02040603050505030304" pitchFamily="18" charset="0"/>
              </a:rPr>
              <a:t>NEHA KUMARI</a:t>
            </a:r>
          </a:p>
          <a:p>
            <a:pPr indent="-228600">
              <a:lnSpc>
                <a:spcPct val="110000"/>
              </a:lnSpc>
              <a:buFont typeface="Arial" panose="020B0604020202020204" pitchFamily="34" charset="0"/>
              <a:buChar char="•"/>
            </a:pPr>
            <a:r>
              <a:rPr lang="en-US" dirty="0">
                <a:latin typeface="Calisto MT" panose="02040603050505030304" pitchFamily="18" charset="0"/>
              </a:rPr>
              <a:t>NIROSHA M</a:t>
            </a:r>
          </a:p>
        </p:txBody>
      </p:sp>
      <p:pic>
        <p:nvPicPr>
          <p:cNvPr id="1035" name="Picture 84">
            <a:extLst>
              <a:ext uri="{FF2B5EF4-FFF2-40B4-BE49-F238E27FC236}">
                <a16:creationId xmlns:a16="http://schemas.microsoft.com/office/drawing/2014/main" id="{48A2A651-3D77-45F6-9A25-3762F5E466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t="474" r="60418" b="36564"/>
          <a:stretch/>
        </p:blipFill>
        <p:spPr>
          <a:xfrm>
            <a:off x="1125460" y="643464"/>
            <a:ext cx="4526280" cy="155448"/>
          </a:xfrm>
          <a:prstGeom prst="rect">
            <a:avLst/>
          </a:prstGeom>
          <a:noFill/>
          <a:ln>
            <a:noFill/>
          </a:ln>
        </p:spPr>
      </p:pic>
      <p:pic>
        <p:nvPicPr>
          <p:cNvPr id="1026" name="Picture 2">
            <a:extLst>
              <a:ext uri="{FF2B5EF4-FFF2-40B4-BE49-F238E27FC236}">
                <a16:creationId xmlns:a16="http://schemas.microsoft.com/office/drawing/2014/main" id="{1515722B-5D40-4496-B18A-8C5F2763B6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04565" y="736730"/>
            <a:ext cx="4765734" cy="472294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EE1B9172-598D-41CA-A120-1347A28BA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89" name="Straight Connector 88">
            <a:extLst>
              <a:ext uri="{FF2B5EF4-FFF2-40B4-BE49-F238E27FC236}">
                <a16:creationId xmlns:a16="http://schemas.microsoft.com/office/drawing/2014/main" id="{FD3493C9-FDB6-46AD-891A-36C02F24D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C51C12-8195-4FBB-85D6-48E50438D618}"/>
              </a:ext>
            </a:extLst>
          </p:cNvPr>
          <p:cNvSpPr txBox="1"/>
          <p:nvPr/>
        </p:nvSpPr>
        <p:spPr>
          <a:xfrm>
            <a:off x="651735" y="3541475"/>
            <a:ext cx="3000375" cy="646331"/>
          </a:xfrm>
          <a:prstGeom prst="rect">
            <a:avLst/>
          </a:prstGeom>
          <a:noFill/>
        </p:spPr>
        <p:txBody>
          <a:bodyPr wrap="square" rtlCol="0">
            <a:spAutoFit/>
          </a:bodyPr>
          <a:lstStyle/>
          <a:p>
            <a:r>
              <a:rPr lang="en-US" dirty="0">
                <a:latin typeface="Amasis MT Pro Black" panose="02040A04050005020304" pitchFamily="18" charset="0"/>
              </a:rPr>
              <a:t>Submitted to :</a:t>
            </a:r>
          </a:p>
          <a:p>
            <a:r>
              <a:rPr lang="en-US" dirty="0">
                <a:latin typeface="Amasis MT Pro Black" panose="02040A04050005020304" pitchFamily="18" charset="0"/>
              </a:rPr>
              <a:t>    </a:t>
            </a:r>
            <a:r>
              <a:rPr lang="en-US" dirty="0"/>
              <a:t>Alwyn Micaiah</a:t>
            </a:r>
            <a:endParaRPr lang="en-IN" dirty="0"/>
          </a:p>
        </p:txBody>
      </p:sp>
    </p:spTree>
    <p:extLst>
      <p:ext uri="{BB962C8B-B14F-4D97-AF65-F5344CB8AC3E}">
        <p14:creationId xmlns:p14="http://schemas.microsoft.com/office/powerpoint/2010/main" val="2329685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E8EE8A-753A-44F1-941A-302E1D00029C}"/>
              </a:ext>
            </a:extLst>
          </p:cNvPr>
          <p:cNvSpPr txBox="1"/>
          <p:nvPr/>
        </p:nvSpPr>
        <p:spPr>
          <a:xfrm>
            <a:off x="1079101" y="245414"/>
            <a:ext cx="10914426" cy="2081275"/>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2. </a:t>
            </a:r>
            <a:r>
              <a:rPr lang="en-IN" sz="2400" b="1" u="sng" dirty="0">
                <a:ea typeface="Calibri" panose="020F0502020204030204" pitchFamily="34" charset="0"/>
                <a:cs typeface="Times New Roman" panose="02020603050405020304" pitchFamily="18" charset="0"/>
              </a:rPr>
              <a:t>T</a:t>
            </a:r>
            <a:r>
              <a:rPr lang="en-IN" sz="2400" b="1" u="sng" dirty="0">
                <a:effectLst/>
                <a:ea typeface="Calibri" panose="020F0502020204030204" pitchFamily="34" charset="0"/>
                <a:cs typeface="Times New Roman" panose="02020603050405020304" pitchFamily="18" charset="0"/>
              </a:rPr>
              <a:t>otal cases according to the year</a:t>
            </a:r>
            <a:endParaRPr lang="en-IN" sz="2400" dirty="0">
              <a:effectLst/>
              <a:ea typeface="Calibri" panose="020F0502020204030204" pitchFamily="34" charset="0"/>
              <a:cs typeface="Times New Roman" panose="02020603050405020304" pitchFamily="18" charset="0"/>
            </a:endParaRPr>
          </a:p>
          <a:p>
            <a:pPr lvl="1">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dirty="0" err="1">
                <a:effectLst/>
                <a:ea typeface="Calibri" panose="020F0502020204030204" pitchFamily="34" charset="0"/>
                <a:cs typeface="Times New Roman" panose="02020603050405020304" pitchFamily="18" charset="0"/>
              </a:rPr>
              <a:t>spark.sql</a:t>
            </a:r>
            <a:r>
              <a:rPr lang="en-IN" dirty="0">
                <a:effectLst/>
                <a:ea typeface="Calibri" panose="020F0502020204030204" pitchFamily="34" charset="0"/>
                <a:cs typeface="Times New Roman" panose="02020603050405020304" pitchFamily="18" charset="0"/>
              </a:rPr>
              <a:t>("select </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 year, 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 as Total from suicides where group by </a:t>
            </a:r>
            <a:r>
              <a:rPr lang="en-IN" dirty="0" err="1">
                <a:effectLst/>
                <a:ea typeface="Calibri" panose="020F0502020204030204" pitchFamily="34" charset="0"/>
                <a:cs typeface="Times New Roman" panose="02020603050405020304" pitchFamily="18" charset="0"/>
              </a:rPr>
              <a:t>type_code,year</a:t>
            </a:r>
            <a:r>
              <a:rPr lang="en-IN" dirty="0">
                <a:effectLst/>
                <a:ea typeface="Calibri" panose="020F0502020204030204" pitchFamily="34" charset="0"/>
                <a:cs typeface="Times New Roman" panose="02020603050405020304" pitchFamily="18" charset="0"/>
              </a:rPr>
              <a:t> order by year").filter(col("</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Means_adopted</a:t>
            </a:r>
            <a:r>
              <a:rPr lang="en-IN" dirty="0">
                <a:effectLst/>
                <a:ea typeface="Calibri" panose="020F0502020204030204" pitchFamily="34" charset="0"/>
                <a:cs typeface="Times New Roman" panose="02020603050405020304" pitchFamily="18" charset="0"/>
              </a:rPr>
              <a:t>").drop("</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").show(40,False)</a:t>
            </a:r>
            <a:endParaRPr lang="en-IN" sz="16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95185B4-67FE-4D68-9722-A57C60605041}"/>
              </a:ext>
            </a:extLst>
          </p:cNvPr>
          <p:cNvPicPr>
            <a:picLocks noChangeAspect="1"/>
          </p:cNvPicPr>
          <p:nvPr/>
        </p:nvPicPr>
        <p:blipFill rotWithShape="1">
          <a:blip r:embed="rId2"/>
          <a:srcRect t="52236" r="91149" b="14230"/>
          <a:stretch/>
        </p:blipFill>
        <p:spPr>
          <a:xfrm>
            <a:off x="8692718" y="2326689"/>
            <a:ext cx="2778711" cy="3466464"/>
          </a:xfrm>
          <a:prstGeom prst="rect">
            <a:avLst/>
          </a:prstGeom>
        </p:spPr>
      </p:pic>
      <p:sp>
        <p:nvSpPr>
          <p:cNvPr id="5" name="TextBox 4">
            <a:extLst>
              <a:ext uri="{FF2B5EF4-FFF2-40B4-BE49-F238E27FC236}">
                <a16:creationId xmlns:a16="http://schemas.microsoft.com/office/drawing/2014/main" id="{B1B0A862-1863-44B2-B26E-1DE2E990C5D6}"/>
              </a:ext>
            </a:extLst>
          </p:cNvPr>
          <p:cNvSpPr txBox="1"/>
          <p:nvPr/>
        </p:nvSpPr>
        <p:spPr>
          <a:xfrm>
            <a:off x="1535837" y="2663302"/>
            <a:ext cx="6027937"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Spark SQL, we are selecting the </a:t>
            </a:r>
            <a:r>
              <a:rPr lang="en-IN" sz="1600" dirty="0" err="1"/>
              <a:t>type_code</a:t>
            </a:r>
            <a:r>
              <a:rPr lang="en-IN" sz="1600" dirty="0"/>
              <a:t>, year and sum of </a:t>
            </a:r>
            <a:r>
              <a:rPr lang="en-IN" sz="1600" dirty="0" err="1"/>
              <a:t>case_count</a:t>
            </a:r>
            <a:r>
              <a:rPr lang="en-IN" sz="1600" dirty="0"/>
              <a:t> from the TempView and filtering it to find the Total cases each year.</a:t>
            </a:r>
          </a:p>
        </p:txBody>
      </p:sp>
    </p:spTree>
    <p:extLst>
      <p:ext uri="{BB962C8B-B14F-4D97-AF65-F5344CB8AC3E}">
        <p14:creationId xmlns:p14="http://schemas.microsoft.com/office/powerpoint/2010/main" val="149451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3034DE-47C2-496F-8C62-6D76717A5622}"/>
              </a:ext>
            </a:extLst>
          </p:cNvPr>
          <p:cNvSpPr txBox="1"/>
          <p:nvPr/>
        </p:nvSpPr>
        <p:spPr>
          <a:xfrm>
            <a:off x="1169581" y="341296"/>
            <a:ext cx="10590027" cy="3635547"/>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3. </a:t>
            </a:r>
            <a:r>
              <a:rPr lang="en-IN" sz="2400" b="1" u="sng" dirty="0">
                <a:ea typeface="Calibri" panose="020F0502020204030204" pitchFamily="34" charset="0"/>
                <a:cs typeface="Times New Roman" panose="02020603050405020304" pitchFamily="18" charset="0"/>
              </a:rPr>
              <a:t>P</a:t>
            </a:r>
            <a:r>
              <a:rPr lang="en-IN" sz="2400" b="1" u="sng" dirty="0">
                <a:effectLst/>
                <a:ea typeface="Calibri" panose="020F0502020204030204" pitchFamily="34" charset="0"/>
                <a:cs typeface="Times New Roman" panose="02020603050405020304" pitchFamily="18" charset="0"/>
              </a:rPr>
              <a:t>ercentage of increase between 2001 and 2012</a:t>
            </a:r>
            <a:endParaRPr lang="en-IN" sz="2400" dirty="0">
              <a:effectLst/>
              <a:ea typeface="Calibri" panose="020F0502020204030204" pitchFamily="34" charset="0"/>
              <a:cs typeface="Times New Roman" panose="02020603050405020304" pitchFamily="18" charset="0"/>
            </a:endParaRPr>
          </a:p>
          <a:p>
            <a:pPr lvl="1">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  Query:</a:t>
            </a:r>
            <a:r>
              <a:rPr lang="en-IN" sz="1800" b="1" dirty="0">
                <a:effectLst/>
                <a:latin typeface="+mj-lt"/>
                <a:ea typeface="Calibri" panose="020F0502020204030204" pitchFamily="34" charset="0"/>
                <a:cs typeface="Times New Roman" panose="02020603050405020304" pitchFamily="18" charset="0"/>
              </a:rPr>
              <a:t> </a:t>
            </a:r>
            <a:r>
              <a:rPr lang="en-IN" dirty="0">
                <a:effectLst/>
                <a:ea typeface="Calibri" panose="020F0502020204030204" pitchFamily="34" charset="0"/>
                <a:cs typeface="Times New Roman" panose="02020603050405020304" pitchFamily="18" charset="0"/>
              </a:rPr>
              <a:t>query1 = </a:t>
            </a:r>
            <a:r>
              <a:rPr lang="en-IN" dirty="0" err="1">
                <a:effectLst/>
                <a:ea typeface="Calibri" panose="020F0502020204030204" pitchFamily="34" charset="0"/>
                <a:cs typeface="Times New Roman" panose="02020603050405020304" pitchFamily="18" charset="0"/>
              </a:rPr>
              <a:t>spark.sql</a:t>
            </a:r>
            <a:r>
              <a:rPr lang="en-IN" dirty="0">
                <a:effectLst/>
                <a:ea typeface="Calibri" panose="020F0502020204030204" pitchFamily="34" charset="0"/>
                <a:cs typeface="Times New Roman" panose="02020603050405020304" pitchFamily="18" charset="0"/>
              </a:rPr>
              <a:t>("select </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 year, 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 as Total from suicides where group by </a:t>
            </a:r>
            <a:r>
              <a:rPr lang="en-IN" dirty="0" err="1">
                <a:effectLst/>
                <a:ea typeface="Calibri" panose="020F0502020204030204" pitchFamily="34" charset="0"/>
                <a:cs typeface="Times New Roman" panose="02020603050405020304" pitchFamily="18" charset="0"/>
              </a:rPr>
              <a:t>type_code,year</a:t>
            </a:r>
            <a:r>
              <a:rPr lang="en-IN" dirty="0">
                <a:effectLst/>
                <a:ea typeface="Calibri" panose="020F0502020204030204" pitchFamily="34" charset="0"/>
                <a:cs typeface="Times New Roman" panose="02020603050405020304" pitchFamily="18" charset="0"/>
              </a:rPr>
              <a:t> order by year").filter(col("</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Means_adopted</a:t>
            </a:r>
            <a:r>
              <a:rPr lang="en-IN" dirty="0">
                <a:effectLst/>
                <a:ea typeface="Calibri" panose="020F0502020204030204" pitchFamily="34" charset="0"/>
                <a:cs typeface="Times New Roman" panose="02020603050405020304" pitchFamily="18" charset="0"/>
              </a:rPr>
              <a:t>").drop("</a:t>
            </a:r>
            <a:r>
              <a:rPr lang="en-IN" dirty="0" err="1">
                <a:effectLst/>
                <a:ea typeface="Calibri" panose="020F0502020204030204" pitchFamily="34" charset="0"/>
                <a:cs typeface="Times New Roman" panose="02020603050405020304" pitchFamily="18" charset="0"/>
              </a:rPr>
              <a:t>type_code</a:t>
            </a:r>
            <a:r>
              <a:rPr lang="en-IN" dirty="0">
                <a:effectLst/>
                <a:ea typeface="Calibri" panose="020F0502020204030204" pitchFamily="34" charset="0"/>
                <a:cs typeface="Times New Roman" panose="02020603050405020304" pitchFamily="18" charset="0"/>
              </a:rPr>
              <a:t>")</a:t>
            </a:r>
          </a:p>
          <a:p>
            <a:pPr lvl="1">
              <a:lnSpc>
                <a:spcPct val="150000"/>
              </a:lnSpc>
              <a:spcAft>
                <a:spcPts val="800"/>
              </a:spcAft>
            </a:pPr>
            <a:r>
              <a:rPr lang="en-IN" dirty="0" err="1">
                <a:effectLst/>
                <a:ea typeface="Calibri" panose="020F0502020204030204" pitchFamily="34" charset="0"/>
                <a:cs typeface="Times New Roman" panose="02020603050405020304" pitchFamily="18" charset="0"/>
              </a:rPr>
              <a:t>maxVal</a:t>
            </a:r>
            <a:r>
              <a:rPr lang="en-IN" dirty="0">
                <a:effectLst/>
                <a:ea typeface="Calibri" panose="020F0502020204030204" pitchFamily="34" charset="0"/>
                <a:cs typeface="Times New Roman" panose="02020603050405020304" pitchFamily="18" charset="0"/>
              </a:rPr>
              <a:t> = query1.select(max("Total")).collect()[0][0]</a:t>
            </a:r>
          </a:p>
          <a:p>
            <a:pPr>
              <a:lnSpc>
                <a:spcPct val="150000"/>
              </a:lnSpc>
              <a:spcAft>
                <a:spcPts val="800"/>
              </a:spcAft>
            </a:pPr>
            <a:r>
              <a:rPr lang="en-IN" dirty="0">
                <a:effectLst/>
                <a:ea typeface="Calibri" panose="020F0502020204030204" pitchFamily="34" charset="0"/>
                <a:cs typeface="Times New Roman" panose="02020603050405020304" pitchFamily="18" charset="0"/>
              </a:rPr>
              <a:t>       </a:t>
            </a:r>
            <a:r>
              <a:rPr lang="en-IN" dirty="0" err="1">
                <a:effectLst/>
                <a:ea typeface="Calibri" panose="020F0502020204030204" pitchFamily="34" charset="0"/>
                <a:cs typeface="Times New Roman" panose="02020603050405020304" pitchFamily="18" charset="0"/>
              </a:rPr>
              <a:t>minVal</a:t>
            </a:r>
            <a:r>
              <a:rPr lang="en-IN" dirty="0">
                <a:effectLst/>
                <a:ea typeface="Calibri" panose="020F0502020204030204" pitchFamily="34" charset="0"/>
                <a:cs typeface="Times New Roman" panose="02020603050405020304" pitchFamily="18" charset="0"/>
              </a:rPr>
              <a:t> = query1.select(min("Total")).collect()[0][0] </a:t>
            </a:r>
          </a:p>
          <a:p>
            <a:pPr>
              <a:lnSpc>
                <a:spcPct val="150000"/>
              </a:lnSpc>
              <a:spcAft>
                <a:spcPts val="800"/>
              </a:spcAft>
            </a:pPr>
            <a:r>
              <a:rPr lang="en-IN" dirty="0">
                <a:effectLst/>
                <a:ea typeface="Calibri" panose="020F0502020204030204" pitchFamily="34" charset="0"/>
                <a:cs typeface="Times New Roman" panose="02020603050405020304" pitchFamily="18" charset="0"/>
              </a:rPr>
              <a:t>       print("Average increase: " + str((float(</a:t>
            </a:r>
            <a:r>
              <a:rPr lang="en-IN" dirty="0" err="1">
                <a:effectLst/>
                <a:ea typeface="Calibri" panose="020F0502020204030204" pitchFamily="34" charset="0"/>
                <a:cs typeface="Times New Roman" panose="02020603050405020304" pitchFamily="18" charset="0"/>
              </a:rPr>
              <a:t>maxVal</a:t>
            </a:r>
            <a:r>
              <a:rPr lang="en-IN" dirty="0">
                <a:effectLst/>
                <a:ea typeface="Calibri" panose="020F0502020204030204" pitchFamily="34" charset="0"/>
                <a:cs typeface="Times New Roman" panose="02020603050405020304" pitchFamily="18" charset="0"/>
              </a:rPr>
              <a:t>)-float(</a:t>
            </a:r>
            <a:r>
              <a:rPr lang="en-IN" dirty="0" err="1">
                <a:effectLst/>
                <a:ea typeface="Calibri" panose="020F0502020204030204" pitchFamily="34" charset="0"/>
                <a:cs typeface="Times New Roman" panose="02020603050405020304" pitchFamily="18" charset="0"/>
              </a:rPr>
              <a:t>minVal</a:t>
            </a:r>
            <a:r>
              <a:rPr lang="en-IN" dirty="0">
                <a:effectLst/>
                <a:ea typeface="Calibri" panose="020F0502020204030204" pitchFamily="34" charset="0"/>
                <a:cs typeface="Times New Roman" panose="02020603050405020304" pitchFamily="18" charset="0"/>
              </a:rPr>
              <a:t>))/float(</a:t>
            </a:r>
            <a:r>
              <a:rPr lang="en-IN" dirty="0" err="1">
                <a:effectLst/>
                <a:ea typeface="Calibri" panose="020F0502020204030204" pitchFamily="34" charset="0"/>
                <a:cs typeface="Times New Roman" panose="02020603050405020304" pitchFamily="18" charset="0"/>
              </a:rPr>
              <a:t>minVal</a:t>
            </a:r>
            <a:r>
              <a:rPr lang="en-IN" dirty="0">
                <a:effectLst/>
                <a:ea typeface="Calibri" panose="020F0502020204030204" pitchFamily="34" charset="0"/>
                <a:cs typeface="Times New Roman" panose="02020603050405020304" pitchFamily="18" charset="0"/>
              </a:rPr>
              <a:t>)*100))  </a:t>
            </a:r>
          </a:p>
        </p:txBody>
      </p:sp>
      <p:pic>
        <p:nvPicPr>
          <p:cNvPr id="4" name="Picture 3">
            <a:extLst>
              <a:ext uri="{FF2B5EF4-FFF2-40B4-BE49-F238E27FC236}">
                <a16:creationId xmlns:a16="http://schemas.microsoft.com/office/drawing/2014/main" id="{5BC75411-6B4F-4052-A915-D2DFE2F982DA}"/>
              </a:ext>
            </a:extLst>
          </p:cNvPr>
          <p:cNvPicPr>
            <a:picLocks noChangeAspect="1"/>
          </p:cNvPicPr>
          <p:nvPr/>
        </p:nvPicPr>
        <p:blipFill rotWithShape="1">
          <a:blip r:embed="rId2"/>
          <a:srcRect t="86655" r="68252" b="5163"/>
          <a:stretch/>
        </p:blipFill>
        <p:spPr>
          <a:xfrm>
            <a:off x="1911510" y="5326603"/>
            <a:ext cx="8368979" cy="710212"/>
          </a:xfrm>
          <a:prstGeom prst="rect">
            <a:avLst/>
          </a:prstGeom>
        </p:spPr>
      </p:pic>
      <p:sp>
        <p:nvSpPr>
          <p:cNvPr id="5" name="TextBox 4">
            <a:extLst>
              <a:ext uri="{FF2B5EF4-FFF2-40B4-BE49-F238E27FC236}">
                <a16:creationId xmlns:a16="http://schemas.microsoft.com/office/drawing/2014/main" id="{F4011CB8-87A7-4E86-800A-715C97726349}"/>
              </a:ext>
            </a:extLst>
          </p:cNvPr>
          <p:cNvSpPr txBox="1"/>
          <p:nvPr/>
        </p:nvSpPr>
        <p:spPr>
          <a:xfrm>
            <a:off x="1571346" y="3976843"/>
            <a:ext cx="9451073" cy="1077218"/>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We are selecting the max and min values of the total cases each year to find the average increase in suicides.</a:t>
            </a:r>
          </a:p>
        </p:txBody>
      </p:sp>
    </p:spTree>
    <p:extLst>
      <p:ext uri="{BB962C8B-B14F-4D97-AF65-F5344CB8AC3E}">
        <p14:creationId xmlns:p14="http://schemas.microsoft.com/office/powerpoint/2010/main" val="121090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56B9C-BADD-4D13-BC00-AFE7C1923861}"/>
              </a:ext>
            </a:extLst>
          </p:cNvPr>
          <p:cNvSpPr txBox="1"/>
          <p:nvPr/>
        </p:nvSpPr>
        <p:spPr>
          <a:xfrm>
            <a:off x="723900" y="512254"/>
            <a:ext cx="11306175" cy="5297540"/>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4. </a:t>
            </a:r>
            <a:r>
              <a:rPr lang="en-IN" sz="2400" b="1" u="sng" dirty="0">
                <a:effectLst/>
                <a:ea typeface="Calibri" panose="020F0502020204030204" pitchFamily="34" charset="0"/>
                <a:cs typeface="Times New Roman" panose="02020603050405020304" pitchFamily="18" charset="0"/>
              </a:rPr>
              <a:t>Cases every year gender wise with %share of both gender</a:t>
            </a:r>
            <a:endParaRPr lang="en-IN" sz="2400" dirty="0">
              <a:effectLst/>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dirty="0" err="1">
                <a:effectLst/>
                <a:ea typeface="Calibri" panose="020F0502020204030204" pitchFamily="34" charset="0"/>
                <a:cs typeface="Times New Roman" panose="02020603050405020304" pitchFamily="18" charset="0"/>
              </a:rPr>
              <a:t>maleData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data.filter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data.type_code</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Means_adopted</a:t>
            </a:r>
            <a:r>
              <a:rPr lang="en-IN" dirty="0">
                <a:effectLst/>
                <a:ea typeface="Calibri" panose="020F0502020204030204" pitchFamily="34" charset="0"/>
                <a:cs typeface="Times New Roman" panose="02020603050405020304" pitchFamily="18" charset="0"/>
              </a:rPr>
              <a:t>") &amp; (</a:t>
            </a:r>
            <a:r>
              <a:rPr lang="en-IN" dirty="0" err="1">
                <a:effectLst/>
                <a:ea typeface="Calibri" panose="020F0502020204030204" pitchFamily="34" charset="0"/>
                <a:cs typeface="Times New Roman" panose="02020603050405020304" pitchFamily="18" charset="0"/>
              </a:rPr>
              <a:t>data.gender</a:t>
            </a:r>
            <a:r>
              <a:rPr lang="en-IN" dirty="0">
                <a:effectLst/>
                <a:ea typeface="Calibri" panose="020F0502020204030204" pitchFamily="34" charset="0"/>
                <a:cs typeface="Times New Roman" panose="02020603050405020304" pitchFamily="18" charset="0"/>
              </a:rPr>
              <a:t> == "Male")).</a:t>
            </a:r>
            <a:r>
              <a:rPr lang="en-IN" dirty="0" err="1">
                <a:effectLst/>
                <a:ea typeface="Calibri" panose="020F0502020204030204" pitchFamily="34" charset="0"/>
                <a:cs typeface="Times New Roman" panose="02020603050405020304" pitchFamily="18" charset="0"/>
              </a:rPr>
              <a:t>groupBy</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year","gender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agg</a:t>
            </a:r>
            <a:r>
              <a:rPr lang="en-IN" dirty="0">
                <a:effectLst/>
                <a:ea typeface="Calibri" panose="020F0502020204030204" pitchFamily="34" charset="0"/>
                <a:cs typeface="Times New Roman" panose="02020603050405020304" pitchFamily="18" charset="0"/>
              </a:rPr>
              <a:t>(sum("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").alias("Male")).</a:t>
            </a:r>
            <a:r>
              <a:rPr lang="en-IN" dirty="0" err="1">
                <a:effectLst/>
                <a:ea typeface="Calibri" panose="020F0502020204030204" pitchFamily="34" charset="0"/>
                <a:cs typeface="Times New Roman" panose="02020603050405020304" pitchFamily="18" charset="0"/>
              </a:rPr>
              <a:t>orderBy</a:t>
            </a:r>
            <a:r>
              <a:rPr lang="en-IN" dirty="0">
                <a:effectLst/>
                <a:ea typeface="Calibri" panose="020F0502020204030204" pitchFamily="34" charset="0"/>
                <a:cs typeface="Times New Roman" panose="02020603050405020304" pitchFamily="18" charset="0"/>
              </a:rPr>
              <a:t>("year").drop("gender")</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femaleData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data.filter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data.type_code</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Means_adopted</a:t>
            </a:r>
            <a:r>
              <a:rPr lang="en-IN" dirty="0">
                <a:effectLst/>
                <a:ea typeface="Calibri" panose="020F0502020204030204" pitchFamily="34" charset="0"/>
                <a:cs typeface="Times New Roman" panose="02020603050405020304" pitchFamily="18" charset="0"/>
              </a:rPr>
              <a:t>") &amp; (</a:t>
            </a:r>
            <a:r>
              <a:rPr lang="en-IN" dirty="0" err="1">
                <a:effectLst/>
                <a:ea typeface="Calibri" panose="020F0502020204030204" pitchFamily="34" charset="0"/>
                <a:cs typeface="Times New Roman" panose="02020603050405020304" pitchFamily="18" charset="0"/>
              </a:rPr>
              <a:t>data.gender</a:t>
            </a:r>
            <a:r>
              <a:rPr lang="en-IN" dirty="0">
                <a:effectLst/>
                <a:ea typeface="Calibri" panose="020F0502020204030204" pitchFamily="34" charset="0"/>
                <a:cs typeface="Times New Roman" panose="02020603050405020304" pitchFamily="18" charset="0"/>
              </a:rPr>
              <a:t> == "Female")).</a:t>
            </a:r>
            <a:r>
              <a:rPr lang="en-IN" dirty="0" err="1">
                <a:effectLst/>
                <a:ea typeface="Calibri" panose="020F0502020204030204" pitchFamily="34" charset="0"/>
                <a:cs typeface="Times New Roman" panose="02020603050405020304" pitchFamily="18" charset="0"/>
              </a:rPr>
              <a:t>groupBy</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year","gender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agg</a:t>
            </a:r>
            <a:r>
              <a:rPr lang="en-IN" dirty="0">
                <a:effectLst/>
                <a:ea typeface="Calibri" panose="020F0502020204030204" pitchFamily="34" charset="0"/>
                <a:cs typeface="Times New Roman" panose="02020603050405020304" pitchFamily="18" charset="0"/>
              </a:rPr>
              <a:t>(sum("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").alias("Female")).</a:t>
            </a:r>
            <a:r>
              <a:rPr lang="en-IN" dirty="0" err="1">
                <a:effectLst/>
                <a:ea typeface="Calibri" panose="020F0502020204030204" pitchFamily="34" charset="0"/>
                <a:cs typeface="Times New Roman" panose="02020603050405020304" pitchFamily="18" charset="0"/>
              </a:rPr>
              <a:t>orderBy</a:t>
            </a:r>
            <a:r>
              <a:rPr lang="en-IN" dirty="0">
                <a:effectLst/>
                <a:ea typeface="Calibri" panose="020F0502020204030204" pitchFamily="34" charset="0"/>
                <a:cs typeface="Times New Roman" panose="02020603050405020304" pitchFamily="18" charset="0"/>
              </a:rPr>
              <a:t>("year").drop("gender")</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genderData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maleData.join</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femaleData</a:t>
            </a:r>
            <a:r>
              <a:rPr lang="en-IN" dirty="0">
                <a:effectLst/>
                <a:ea typeface="Calibri" panose="020F0502020204030204" pitchFamily="34" charset="0"/>
                <a:cs typeface="Times New Roman" panose="02020603050405020304" pitchFamily="18" charset="0"/>
              </a:rPr>
              <a:t>,"year")</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genderData.withColumn</a:t>
            </a:r>
            <a:r>
              <a:rPr lang="en-IN" dirty="0">
                <a:effectLst/>
                <a:ea typeface="Calibri" panose="020F0502020204030204" pitchFamily="34" charset="0"/>
                <a:cs typeface="Times New Roman" panose="02020603050405020304" pitchFamily="18" charset="0"/>
              </a:rPr>
              <a:t>("Male %", col("Male")/(col("Male")+col("Female"))*100).</a:t>
            </a:r>
            <a:r>
              <a:rPr lang="en-IN" dirty="0" err="1">
                <a:effectLst/>
                <a:ea typeface="Calibri" panose="020F0502020204030204" pitchFamily="34" charset="0"/>
                <a:cs typeface="Times New Roman" panose="02020603050405020304" pitchFamily="18" charset="0"/>
              </a:rPr>
              <a:t>withColumn</a:t>
            </a:r>
            <a:r>
              <a:rPr lang="en-IN" dirty="0">
                <a:effectLst/>
                <a:ea typeface="Calibri" panose="020F0502020204030204" pitchFamily="34" charset="0"/>
                <a:cs typeface="Times New Roman" panose="02020603050405020304" pitchFamily="18" charset="0"/>
              </a:rPr>
              <a:t>("Female %" ,col("Female")/(col("Male")+col("Female"))*100).show()</a:t>
            </a:r>
          </a:p>
        </p:txBody>
      </p:sp>
    </p:spTree>
    <p:extLst>
      <p:ext uri="{BB962C8B-B14F-4D97-AF65-F5344CB8AC3E}">
        <p14:creationId xmlns:p14="http://schemas.microsoft.com/office/powerpoint/2010/main" val="452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856B9C-BADD-4D13-BC00-AFE7C1923861}"/>
              </a:ext>
            </a:extLst>
          </p:cNvPr>
          <p:cNvSpPr txBox="1"/>
          <p:nvPr/>
        </p:nvSpPr>
        <p:spPr>
          <a:xfrm>
            <a:off x="723900" y="512254"/>
            <a:ext cx="11306175" cy="575863"/>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4. </a:t>
            </a:r>
            <a:r>
              <a:rPr lang="en-IN" sz="2400" b="1" u="sng" dirty="0">
                <a:effectLst/>
                <a:ea typeface="Calibri" panose="020F0502020204030204" pitchFamily="34" charset="0"/>
                <a:cs typeface="Times New Roman" panose="02020603050405020304" pitchFamily="18" charset="0"/>
              </a:rPr>
              <a:t>Cases every year gender wise with %share of both gender</a:t>
            </a:r>
            <a:endParaRPr lang="en-IN" sz="24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F2745E4-32CE-4D19-8118-8E598BF70650}"/>
              </a:ext>
            </a:extLst>
          </p:cNvPr>
          <p:cNvPicPr>
            <a:picLocks noChangeAspect="1"/>
          </p:cNvPicPr>
          <p:nvPr/>
        </p:nvPicPr>
        <p:blipFill rotWithShape="1">
          <a:blip r:embed="rId2"/>
          <a:srcRect t="57375" r="79624" b="9585"/>
          <a:stretch/>
        </p:blipFill>
        <p:spPr>
          <a:xfrm>
            <a:off x="3256271" y="2889747"/>
            <a:ext cx="5679457" cy="3032307"/>
          </a:xfrm>
          <a:prstGeom prst="rect">
            <a:avLst/>
          </a:prstGeom>
        </p:spPr>
      </p:pic>
      <p:sp>
        <p:nvSpPr>
          <p:cNvPr id="5" name="TextBox 4">
            <a:extLst>
              <a:ext uri="{FF2B5EF4-FFF2-40B4-BE49-F238E27FC236}">
                <a16:creationId xmlns:a16="http://schemas.microsoft.com/office/drawing/2014/main" id="{265C2273-89CA-4A60-A643-5522D9DCCB00}"/>
              </a:ext>
            </a:extLst>
          </p:cNvPr>
          <p:cNvSpPr txBox="1"/>
          <p:nvPr/>
        </p:nvSpPr>
        <p:spPr>
          <a:xfrm>
            <a:off x="1535837" y="1367162"/>
            <a:ext cx="9277165"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First we extracted the total suicides my male each year and the total suicides of females each year from the dataset. The we joined it over the “year” column and finally added two columns representing the percentage share of suicides of male and female for that year. </a:t>
            </a:r>
          </a:p>
        </p:txBody>
      </p:sp>
    </p:spTree>
    <p:extLst>
      <p:ext uri="{BB962C8B-B14F-4D97-AF65-F5344CB8AC3E}">
        <p14:creationId xmlns:p14="http://schemas.microsoft.com/office/powerpoint/2010/main" val="347063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8E798-2B67-4C22-92B4-81AA333FBC04}"/>
              </a:ext>
            </a:extLst>
          </p:cNvPr>
          <p:cNvSpPr txBox="1"/>
          <p:nvPr/>
        </p:nvSpPr>
        <p:spPr>
          <a:xfrm>
            <a:off x="752475" y="464945"/>
            <a:ext cx="11145357" cy="2081275"/>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5 . </a:t>
            </a:r>
            <a:r>
              <a:rPr lang="en-IN" sz="2400" b="1" u="sng" dirty="0">
                <a:effectLst/>
                <a:ea typeface="Calibri" panose="020F0502020204030204" pitchFamily="34" charset="0"/>
                <a:cs typeface="Times New Roman" panose="02020603050405020304" pitchFamily="18" charset="0"/>
              </a:rPr>
              <a:t>Causes for suicide in descending order of total of cases</a:t>
            </a:r>
            <a:endParaRPr lang="en-IN" sz="2400" dirty="0">
              <a:effectLst/>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ea typeface="Calibri" panose="020F0502020204030204" pitchFamily="34" charset="0"/>
                <a:cs typeface="Times New Roman" panose="02020603050405020304" pitchFamily="18" charset="0"/>
              </a:rPr>
              <a:t>data.filter</a:t>
            </a:r>
            <a:r>
              <a:rPr lang="en-IN" sz="1800" dirty="0">
                <a:effectLst/>
                <a:ea typeface="Calibri" panose="020F0502020204030204" pitchFamily="34" charset="0"/>
                <a:cs typeface="Times New Roman" panose="02020603050405020304" pitchFamily="18" charset="0"/>
              </a:rPr>
              <a:t>(</a:t>
            </a:r>
            <a:r>
              <a:rPr lang="en-IN" sz="1800" dirty="0" err="1">
                <a:effectLst/>
                <a:ea typeface="Calibri" panose="020F0502020204030204" pitchFamily="34" charset="0"/>
                <a:cs typeface="Times New Roman" panose="02020603050405020304" pitchFamily="18" charset="0"/>
              </a:rPr>
              <a:t>data.type_code</a:t>
            </a:r>
            <a:r>
              <a:rPr lang="en-IN" sz="1800" dirty="0">
                <a:effectLst/>
                <a:ea typeface="Calibri" panose="020F0502020204030204" pitchFamily="34" charset="0"/>
                <a:cs typeface="Times New Roman" panose="02020603050405020304" pitchFamily="18" charset="0"/>
              </a:rPr>
              <a:t> == "Causes").</a:t>
            </a:r>
            <a:r>
              <a:rPr lang="en-IN" sz="1800" dirty="0" err="1">
                <a:effectLst/>
                <a:ea typeface="Calibri" panose="020F0502020204030204" pitchFamily="34" charset="0"/>
                <a:cs typeface="Times New Roman" panose="02020603050405020304" pitchFamily="18" charset="0"/>
              </a:rPr>
              <a:t>groupBy</a:t>
            </a:r>
            <a:r>
              <a:rPr lang="en-IN" sz="1800" dirty="0">
                <a:effectLst/>
                <a:ea typeface="Calibri" panose="020F0502020204030204" pitchFamily="34" charset="0"/>
                <a:cs typeface="Times New Roman" panose="02020603050405020304" pitchFamily="18" charset="0"/>
              </a:rPr>
              <a:t>("type").</a:t>
            </a:r>
            <a:r>
              <a:rPr lang="en-IN" sz="1800" dirty="0" err="1">
                <a:effectLst/>
                <a:ea typeface="Calibri" panose="020F0502020204030204" pitchFamily="34" charset="0"/>
                <a:cs typeface="Times New Roman" panose="02020603050405020304" pitchFamily="18" charset="0"/>
              </a:rPr>
              <a:t>agg</a:t>
            </a:r>
            <a:r>
              <a:rPr lang="en-IN" sz="1800" dirty="0">
                <a:effectLst/>
                <a:ea typeface="Calibri" panose="020F0502020204030204" pitchFamily="34" charset="0"/>
                <a:cs typeface="Times New Roman" panose="02020603050405020304" pitchFamily="18" charset="0"/>
              </a:rPr>
              <a:t>(sum("</a:t>
            </a:r>
            <a:r>
              <a:rPr lang="en-IN" sz="1800" dirty="0" err="1">
                <a:effectLst/>
                <a:ea typeface="Calibri" panose="020F0502020204030204" pitchFamily="34" charset="0"/>
                <a:cs typeface="Times New Roman" panose="02020603050405020304" pitchFamily="18" charset="0"/>
              </a:rPr>
              <a:t>case_count</a:t>
            </a:r>
            <a:r>
              <a:rPr lang="en-IN" sz="1800" dirty="0">
                <a:effectLst/>
                <a:ea typeface="Calibri" panose="020F0502020204030204" pitchFamily="34" charset="0"/>
                <a:cs typeface="Times New Roman" panose="02020603050405020304" pitchFamily="18" charset="0"/>
              </a:rPr>
              <a:t>").alias("</a:t>
            </a:r>
            <a:r>
              <a:rPr lang="en-IN" sz="1800" dirty="0" err="1">
                <a:effectLst/>
                <a:ea typeface="Calibri" panose="020F0502020204030204" pitchFamily="34" charset="0"/>
                <a:cs typeface="Times New Roman" panose="02020603050405020304" pitchFamily="18" charset="0"/>
              </a:rPr>
              <a:t>Total_Cases</a:t>
            </a:r>
            <a:r>
              <a:rPr lang="en-IN" sz="1800" dirty="0">
                <a:effectLst/>
                <a:ea typeface="Calibri" panose="020F0502020204030204" pitchFamily="34" charset="0"/>
                <a:cs typeface="Times New Roman" panose="02020603050405020304" pitchFamily="18" charset="0"/>
              </a:rPr>
              <a:t>")).</a:t>
            </a:r>
            <a:r>
              <a:rPr lang="en-IN" sz="1800" dirty="0" err="1">
                <a:effectLst/>
                <a:ea typeface="Calibri" panose="020F0502020204030204" pitchFamily="34" charset="0"/>
                <a:cs typeface="Times New Roman" panose="02020603050405020304" pitchFamily="18" charset="0"/>
              </a:rPr>
              <a:t>orderBy</a:t>
            </a:r>
            <a:r>
              <a:rPr lang="en-IN" sz="1800" dirty="0">
                <a:effectLst/>
                <a:ea typeface="Calibri" panose="020F0502020204030204" pitchFamily="34" charset="0"/>
                <a:cs typeface="Times New Roman" panose="02020603050405020304" pitchFamily="18" charset="0"/>
              </a:rPr>
              <a:t>(col("</a:t>
            </a:r>
            <a:r>
              <a:rPr lang="en-IN" sz="1800" dirty="0" err="1">
                <a:effectLst/>
                <a:ea typeface="Calibri" panose="020F0502020204030204" pitchFamily="34" charset="0"/>
                <a:cs typeface="Times New Roman" panose="02020603050405020304" pitchFamily="18" charset="0"/>
              </a:rPr>
              <a:t>Total_Cases</a:t>
            </a:r>
            <a:r>
              <a:rPr lang="en-IN" sz="1800" dirty="0">
                <a:effectLst/>
                <a:ea typeface="Calibri" panose="020F0502020204030204" pitchFamily="34" charset="0"/>
                <a:cs typeface="Times New Roman" panose="02020603050405020304" pitchFamily="18" charset="0"/>
              </a:rPr>
              <a:t>").</a:t>
            </a:r>
            <a:r>
              <a:rPr lang="en-IN" sz="1800" dirty="0" err="1">
                <a:effectLst/>
                <a:ea typeface="Calibri" panose="020F0502020204030204" pitchFamily="34" charset="0"/>
                <a:cs typeface="Times New Roman" panose="02020603050405020304" pitchFamily="18" charset="0"/>
              </a:rPr>
              <a:t>desc</a:t>
            </a:r>
            <a:r>
              <a:rPr lang="en-IN" sz="1800" dirty="0">
                <a:effectLst/>
                <a:ea typeface="Calibri" panose="020F0502020204030204" pitchFamily="34" charset="0"/>
                <a:cs typeface="Times New Roman" panose="02020603050405020304" pitchFamily="18" charset="0"/>
              </a:rPr>
              <a:t>()).show(50,False)</a:t>
            </a:r>
            <a:endParaRPr lang="en-IN" sz="1600" dirty="0">
              <a:effectLs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F412B3D-3F83-4A92-90FD-8151A8B54277}"/>
              </a:ext>
            </a:extLst>
          </p:cNvPr>
          <p:cNvPicPr>
            <a:picLocks noChangeAspect="1"/>
          </p:cNvPicPr>
          <p:nvPr/>
        </p:nvPicPr>
        <p:blipFill rotWithShape="1">
          <a:blip r:embed="rId2"/>
          <a:srcRect t="24006" r="76674" b="10250"/>
          <a:stretch/>
        </p:blipFill>
        <p:spPr>
          <a:xfrm>
            <a:off x="7575639" y="2350910"/>
            <a:ext cx="3965306" cy="3526106"/>
          </a:xfrm>
          <a:prstGeom prst="rect">
            <a:avLst/>
          </a:prstGeom>
        </p:spPr>
      </p:pic>
      <p:sp>
        <p:nvSpPr>
          <p:cNvPr id="6" name="TextBox 5">
            <a:extLst>
              <a:ext uri="{FF2B5EF4-FFF2-40B4-BE49-F238E27FC236}">
                <a16:creationId xmlns:a16="http://schemas.microsoft.com/office/drawing/2014/main" id="{0F55DD1D-58BB-473C-BAF5-33AE6B51788C}"/>
              </a:ext>
            </a:extLst>
          </p:cNvPr>
          <p:cNvSpPr txBox="1"/>
          <p:nvPr/>
        </p:nvSpPr>
        <p:spPr>
          <a:xfrm>
            <a:off x="752475" y="2767280"/>
            <a:ext cx="6027937"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most common cause for suicide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6508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9D81F-2C97-4E27-92E6-CB926916B9F3}"/>
              </a:ext>
            </a:extLst>
          </p:cNvPr>
          <p:cNvSpPr txBox="1"/>
          <p:nvPr/>
        </p:nvSpPr>
        <p:spPr>
          <a:xfrm>
            <a:off x="447675" y="335899"/>
            <a:ext cx="11601449" cy="2088905"/>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6. </a:t>
            </a:r>
            <a:r>
              <a:rPr lang="en-IN" sz="2400" b="1" u="sng" dirty="0">
                <a:effectLst/>
                <a:ea typeface="Calibri" panose="020F0502020204030204" pitchFamily="34" charset="0"/>
                <a:cs typeface="Times New Roman" panose="02020603050405020304" pitchFamily="18" charset="0"/>
              </a:rPr>
              <a:t>Causes for suicide based on age groups in descending order of total cases</a:t>
            </a:r>
            <a:endParaRPr lang="en-IN" sz="2400" dirty="0">
              <a:effectLst/>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"Causes").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age_group</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()).show(200,False)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3BA7E45-9E70-404E-B999-467A57D21F50}"/>
              </a:ext>
            </a:extLst>
          </p:cNvPr>
          <p:cNvPicPr>
            <a:picLocks noChangeAspect="1"/>
          </p:cNvPicPr>
          <p:nvPr/>
        </p:nvPicPr>
        <p:blipFill rotWithShape="1">
          <a:blip r:embed="rId2"/>
          <a:srcRect t="16331" r="73058" b="5385"/>
          <a:stretch/>
        </p:blipFill>
        <p:spPr>
          <a:xfrm>
            <a:off x="8414549" y="2618913"/>
            <a:ext cx="3470317" cy="3320249"/>
          </a:xfrm>
          <a:prstGeom prst="rect">
            <a:avLst/>
          </a:prstGeom>
        </p:spPr>
      </p:pic>
      <p:sp>
        <p:nvSpPr>
          <p:cNvPr id="5" name="TextBox 4">
            <a:extLst>
              <a:ext uri="{FF2B5EF4-FFF2-40B4-BE49-F238E27FC236}">
                <a16:creationId xmlns:a16="http://schemas.microsoft.com/office/drawing/2014/main" id="{CF025E05-58BC-477C-B0C6-89B2AC0161DA}"/>
              </a:ext>
            </a:extLst>
          </p:cNvPr>
          <p:cNvSpPr txBox="1"/>
          <p:nvPr/>
        </p:nvSpPr>
        <p:spPr>
          <a:xfrm>
            <a:off x="447675" y="3071675"/>
            <a:ext cx="7009568"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most common cause for suicide broke done with age groups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95617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579D-3300-4FC3-BD76-0ABB357BBFD2}"/>
              </a:ext>
            </a:extLst>
          </p:cNvPr>
          <p:cNvSpPr txBox="1"/>
          <p:nvPr/>
        </p:nvSpPr>
        <p:spPr>
          <a:xfrm>
            <a:off x="571499" y="240440"/>
            <a:ext cx="11439525" cy="3635547"/>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7. </a:t>
            </a:r>
            <a:r>
              <a:rPr lang="en-IN" sz="2400" b="1" u="sng" dirty="0">
                <a:effectLst/>
                <a:ea typeface="Calibri" panose="020F0502020204030204" pitchFamily="34" charset="0"/>
                <a:cs typeface="Times New Roman" panose="02020603050405020304" pitchFamily="18" charset="0"/>
              </a:rPr>
              <a:t>Total cases categorised under cause of suicide gender wise</a:t>
            </a:r>
            <a:endParaRPr lang="en-IN" sz="2400" dirty="0">
              <a:effectLst/>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dirty="0" err="1">
                <a:effectLst/>
                <a:ea typeface="Calibri" panose="020F0502020204030204" pitchFamily="34" charset="0"/>
                <a:cs typeface="Times New Roman" panose="02020603050405020304" pitchFamily="18" charset="0"/>
              </a:rPr>
              <a:t>maleData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data.filter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data.type_code</a:t>
            </a:r>
            <a:r>
              <a:rPr lang="en-IN" dirty="0">
                <a:effectLst/>
                <a:ea typeface="Calibri" panose="020F0502020204030204" pitchFamily="34" charset="0"/>
                <a:cs typeface="Times New Roman" panose="02020603050405020304" pitchFamily="18" charset="0"/>
              </a:rPr>
              <a:t> == "Causes") &amp; (</a:t>
            </a:r>
            <a:r>
              <a:rPr lang="en-IN" dirty="0" err="1">
                <a:effectLst/>
                <a:ea typeface="Calibri" panose="020F0502020204030204" pitchFamily="34" charset="0"/>
                <a:cs typeface="Times New Roman" panose="02020603050405020304" pitchFamily="18" charset="0"/>
              </a:rPr>
              <a:t>data.gender</a:t>
            </a:r>
            <a:r>
              <a:rPr lang="en-IN" dirty="0">
                <a:effectLst/>
                <a:ea typeface="Calibri" panose="020F0502020204030204" pitchFamily="34" charset="0"/>
                <a:cs typeface="Times New Roman" panose="02020603050405020304" pitchFamily="18" charset="0"/>
              </a:rPr>
              <a:t> == "Male")).</a:t>
            </a:r>
            <a:r>
              <a:rPr lang="en-IN" dirty="0" err="1">
                <a:effectLst/>
                <a:ea typeface="Calibri" panose="020F0502020204030204" pitchFamily="34" charset="0"/>
                <a:cs typeface="Times New Roman" panose="02020603050405020304" pitchFamily="18" charset="0"/>
              </a:rPr>
              <a:t>groupBy</a:t>
            </a:r>
            <a:r>
              <a:rPr lang="en-IN" dirty="0">
                <a:effectLst/>
                <a:ea typeface="Calibri" panose="020F0502020204030204" pitchFamily="34" charset="0"/>
                <a:cs typeface="Times New Roman" panose="02020603050405020304" pitchFamily="18" charset="0"/>
              </a:rPr>
              <a:t>("type").</a:t>
            </a:r>
            <a:r>
              <a:rPr lang="en-IN" dirty="0" err="1">
                <a:effectLst/>
                <a:ea typeface="Calibri" panose="020F0502020204030204" pitchFamily="34" charset="0"/>
                <a:cs typeface="Times New Roman" panose="02020603050405020304" pitchFamily="18" charset="0"/>
              </a:rPr>
              <a:t>agg</a:t>
            </a:r>
            <a:r>
              <a:rPr lang="en-IN" dirty="0">
                <a:effectLst/>
                <a:ea typeface="Calibri" panose="020F0502020204030204" pitchFamily="34" charset="0"/>
                <a:cs typeface="Times New Roman" panose="02020603050405020304" pitchFamily="18" charset="0"/>
              </a:rPr>
              <a:t>(sum("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").alias("Male")).</a:t>
            </a:r>
            <a:r>
              <a:rPr lang="en-IN" dirty="0" err="1">
                <a:effectLst/>
                <a:ea typeface="Calibri" panose="020F0502020204030204" pitchFamily="34" charset="0"/>
                <a:cs typeface="Times New Roman" panose="02020603050405020304" pitchFamily="18" charset="0"/>
              </a:rPr>
              <a:t>orderBy</a:t>
            </a:r>
            <a:r>
              <a:rPr lang="en-IN" dirty="0">
                <a:effectLst/>
                <a:ea typeface="Calibri" panose="020F0502020204030204" pitchFamily="34" charset="0"/>
                <a:cs typeface="Times New Roman" panose="02020603050405020304" pitchFamily="18" charset="0"/>
              </a:rPr>
              <a:t>(col("Male").</a:t>
            </a:r>
            <a:r>
              <a:rPr lang="en-IN" dirty="0" err="1">
                <a:effectLst/>
                <a:ea typeface="Calibri" panose="020F0502020204030204" pitchFamily="34" charset="0"/>
                <a:cs typeface="Times New Roman" panose="02020603050405020304" pitchFamily="18" charset="0"/>
              </a:rPr>
              <a:t>desc</a:t>
            </a:r>
            <a:r>
              <a:rPr lang="en-IN" dirty="0">
                <a:effectLst/>
                <a:ea typeface="Calibri" panose="020F0502020204030204" pitchFamily="34" charset="0"/>
                <a:cs typeface="Times New Roman" panose="02020603050405020304" pitchFamily="18" charset="0"/>
              </a:rPr>
              <a:t>())</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femaleData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data.filter</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data.type_code</a:t>
            </a:r>
            <a:r>
              <a:rPr lang="en-IN" dirty="0">
                <a:effectLst/>
                <a:ea typeface="Calibri" panose="020F0502020204030204" pitchFamily="34" charset="0"/>
                <a:cs typeface="Times New Roman" panose="02020603050405020304" pitchFamily="18" charset="0"/>
              </a:rPr>
              <a:t> == "Causes") &amp; (</a:t>
            </a:r>
            <a:r>
              <a:rPr lang="en-IN" dirty="0" err="1">
                <a:effectLst/>
                <a:ea typeface="Calibri" panose="020F0502020204030204" pitchFamily="34" charset="0"/>
                <a:cs typeface="Times New Roman" panose="02020603050405020304" pitchFamily="18" charset="0"/>
              </a:rPr>
              <a:t>data.gender</a:t>
            </a:r>
            <a:r>
              <a:rPr lang="en-IN" dirty="0">
                <a:effectLst/>
                <a:ea typeface="Calibri" panose="020F0502020204030204" pitchFamily="34" charset="0"/>
                <a:cs typeface="Times New Roman" panose="02020603050405020304" pitchFamily="18" charset="0"/>
              </a:rPr>
              <a:t> == "Female")).</a:t>
            </a:r>
            <a:r>
              <a:rPr lang="en-IN" dirty="0" err="1">
                <a:effectLst/>
                <a:ea typeface="Calibri" panose="020F0502020204030204" pitchFamily="34" charset="0"/>
                <a:cs typeface="Times New Roman" panose="02020603050405020304" pitchFamily="18" charset="0"/>
              </a:rPr>
              <a:t>groupBy</a:t>
            </a:r>
            <a:r>
              <a:rPr lang="en-IN" dirty="0">
                <a:effectLst/>
                <a:ea typeface="Calibri" panose="020F0502020204030204" pitchFamily="34" charset="0"/>
                <a:cs typeface="Times New Roman" panose="02020603050405020304" pitchFamily="18" charset="0"/>
              </a:rPr>
              <a:t>("type").</a:t>
            </a:r>
            <a:r>
              <a:rPr lang="en-IN" dirty="0" err="1">
                <a:effectLst/>
                <a:ea typeface="Calibri" panose="020F0502020204030204" pitchFamily="34" charset="0"/>
                <a:cs typeface="Times New Roman" panose="02020603050405020304" pitchFamily="18" charset="0"/>
              </a:rPr>
              <a:t>agg</a:t>
            </a:r>
            <a:r>
              <a:rPr lang="en-IN" dirty="0">
                <a:effectLst/>
                <a:ea typeface="Calibri" panose="020F0502020204030204" pitchFamily="34" charset="0"/>
                <a:cs typeface="Times New Roman" panose="02020603050405020304" pitchFamily="18" charset="0"/>
              </a:rPr>
              <a:t>(sum("</a:t>
            </a:r>
            <a:r>
              <a:rPr lang="en-IN" dirty="0" err="1">
                <a:effectLst/>
                <a:ea typeface="Calibri" panose="020F0502020204030204" pitchFamily="34" charset="0"/>
                <a:cs typeface="Times New Roman" panose="02020603050405020304" pitchFamily="18" charset="0"/>
              </a:rPr>
              <a:t>case_count</a:t>
            </a:r>
            <a:r>
              <a:rPr lang="en-IN" dirty="0">
                <a:effectLst/>
                <a:ea typeface="Calibri" panose="020F0502020204030204" pitchFamily="34" charset="0"/>
                <a:cs typeface="Times New Roman" panose="02020603050405020304" pitchFamily="18" charset="0"/>
              </a:rPr>
              <a:t>").alias("Female")).</a:t>
            </a:r>
            <a:r>
              <a:rPr lang="en-IN" dirty="0" err="1">
                <a:effectLst/>
                <a:ea typeface="Calibri" panose="020F0502020204030204" pitchFamily="34" charset="0"/>
                <a:cs typeface="Times New Roman" panose="02020603050405020304" pitchFamily="18" charset="0"/>
              </a:rPr>
              <a:t>orderBy</a:t>
            </a:r>
            <a:r>
              <a:rPr lang="en-IN" dirty="0">
                <a:effectLst/>
                <a:ea typeface="Calibri" panose="020F0502020204030204" pitchFamily="34" charset="0"/>
                <a:cs typeface="Times New Roman" panose="02020603050405020304" pitchFamily="18" charset="0"/>
              </a:rPr>
              <a:t>(col("Female").</a:t>
            </a:r>
            <a:r>
              <a:rPr lang="en-IN" dirty="0" err="1">
                <a:effectLst/>
                <a:ea typeface="Calibri" panose="020F0502020204030204" pitchFamily="34" charset="0"/>
                <a:cs typeface="Times New Roman" panose="02020603050405020304" pitchFamily="18" charset="0"/>
              </a:rPr>
              <a:t>desc</a:t>
            </a:r>
            <a:r>
              <a:rPr lang="en-IN" dirty="0">
                <a:effectLst/>
                <a:ea typeface="Calibri" panose="020F0502020204030204" pitchFamily="34" charset="0"/>
                <a:cs typeface="Times New Roman" panose="02020603050405020304" pitchFamily="18" charset="0"/>
              </a:rPr>
              <a:t>())</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genderData</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maleData.join</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femaleData</a:t>
            </a:r>
            <a:r>
              <a:rPr lang="en-IN" dirty="0">
                <a:effectLst/>
                <a:ea typeface="Calibri" panose="020F0502020204030204" pitchFamily="34" charset="0"/>
                <a:cs typeface="Times New Roman" panose="02020603050405020304" pitchFamily="18" charset="0"/>
              </a:rPr>
              <a:t>,"type")</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genderData.show</a:t>
            </a:r>
            <a:r>
              <a:rPr lang="en-IN" dirty="0">
                <a:effectLst/>
                <a:ea typeface="Calibri" panose="020F0502020204030204" pitchFamily="34" charset="0"/>
                <a:cs typeface="Times New Roman" panose="02020603050405020304" pitchFamily="18" charset="0"/>
              </a:rPr>
              <a:t>(50,False)</a:t>
            </a:r>
          </a:p>
        </p:txBody>
      </p:sp>
      <p:sp>
        <p:nvSpPr>
          <p:cNvPr id="4" name="TextBox 3">
            <a:extLst>
              <a:ext uri="{FF2B5EF4-FFF2-40B4-BE49-F238E27FC236}">
                <a16:creationId xmlns:a16="http://schemas.microsoft.com/office/drawing/2014/main" id="{CB5797E1-8FDB-4E52-B102-FF423B0405EA}"/>
              </a:ext>
            </a:extLst>
          </p:cNvPr>
          <p:cNvSpPr txBox="1"/>
          <p:nvPr/>
        </p:nvSpPr>
        <p:spPr>
          <a:xfrm>
            <a:off x="571499" y="4089051"/>
            <a:ext cx="10783041" cy="1077218"/>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We are extracting the common causes of male suicides and female suicides into separate </a:t>
            </a:r>
            <a:r>
              <a:rPr lang="en-IN" sz="1600" dirty="0" err="1"/>
              <a:t>dataframes</a:t>
            </a:r>
            <a:r>
              <a:rPr lang="en-IN" sz="1600" dirty="0"/>
              <a:t>. The we are joining the based on the “type” column to get the final output.</a:t>
            </a:r>
          </a:p>
        </p:txBody>
      </p:sp>
    </p:spTree>
    <p:extLst>
      <p:ext uri="{BB962C8B-B14F-4D97-AF65-F5344CB8AC3E}">
        <p14:creationId xmlns:p14="http://schemas.microsoft.com/office/powerpoint/2010/main" val="333199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579D-3300-4FC3-BD76-0ABB357BBFD2}"/>
              </a:ext>
            </a:extLst>
          </p:cNvPr>
          <p:cNvSpPr txBox="1"/>
          <p:nvPr/>
        </p:nvSpPr>
        <p:spPr>
          <a:xfrm>
            <a:off x="571499" y="240440"/>
            <a:ext cx="11439525" cy="575863"/>
          </a:xfrm>
          <a:prstGeom prst="rect">
            <a:avLst/>
          </a:prstGeom>
          <a:noFill/>
        </p:spPr>
        <p:txBody>
          <a:bodyPr wrap="square">
            <a:spAutoFit/>
          </a:bodyPr>
          <a:lstStyle/>
          <a:p>
            <a:pPr lvl="0">
              <a:lnSpc>
                <a:spcPct val="150000"/>
              </a:lnSpc>
              <a:spcAft>
                <a:spcPts val="800"/>
              </a:spcAft>
            </a:pPr>
            <a:r>
              <a:rPr lang="en-IN" sz="2400" b="1" dirty="0">
                <a:effectLst/>
                <a:ea typeface="Calibri" panose="020F0502020204030204" pitchFamily="34" charset="0"/>
                <a:cs typeface="Times New Roman" panose="02020603050405020304" pitchFamily="18" charset="0"/>
              </a:rPr>
              <a:t>7. </a:t>
            </a:r>
            <a:r>
              <a:rPr lang="en-IN" sz="2400" b="1" u="sng" dirty="0">
                <a:effectLst/>
                <a:ea typeface="Calibri" panose="020F0502020204030204" pitchFamily="34" charset="0"/>
                <a:cs typeface="Times New Roman" panose="02020603050405020304" pitchFamily="18" charset="0"/>
              </a:rPr>
              <a:t>Total cases categorised under cause of suicide gender wise</a:t>
            </a:r>
            <a:endParaRPr lang="en-IN" sz="24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98E186-03C6-4A04-8E2F-C536E520F4DE}"/>
              </a:ext>
            </a:extLst>
          </p:cNvPr>
          <p:cNvPicPr>
            <a:picLocks noChangeAspect="1"/>
          </p:cNvPicPr>
          <p:nvPr/>
        </p:nvPicPr>
        <p:blipFill rotWithShape="1">
          <a:blip r:embed="rId2"/>
          <a:srcRect t="25398" r="76044" b="10471"/>
          <a:stretch/>
        </p:blipFill>
        <p:spPr>
          <a:xfrm>
            <a:off x="3206318" y="881864"/>
            <a:ext cx="5779363" cy="5094271"/>
          </a:xfrm>
          <a:prstGeom prst="rect">
            <a:avLst/>
          </a:prstGeom>
        </p:spPr>
      </p:pic>
    </p:spTree>
    <p:extLst>
      <p:ext uri="{BB962C8B-B14F-4D97-AF65-F5344CB8AC3E}">
        <p14:creationId xmlns:p14="http://schemas.microsoft.com/office/powerpoint/2010/main" val="2655217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8DA15-1F0C-448C-9D57-4980B28F5F1A}"/>
              </a:ext>
            </a:extLst>
          </p:cNvPr>
          <p:cNvSpPr txBox="1"/>
          <p:nvPr/>
        </p:nvSpPr>
        <p:spPr>
          <a:xfrm>
            <a:off x="857250" y="251975"/>
            <a:ext cx="11029949" cy="2088905"/>
          </a:xfrm>
          <a:prstGeom prst="rect">
            <a:avLst/>
          </a:prstGeom>
          <a:noFill/>
        </p:spPr>
        <p:txBody>
          <a:bodyPr wrap="square">
            <a:spAutoFit/>
          </a:bodyPr>
          <a:lstStyle/>
          <a:p>
            <a:pPr lvl="0">
              <a:lnSpc>
                <a:spcPct val="150000"/>
              </a:lnSpc>
              <a:spcAft>
                <a:spcPts val="800"/>
              </a:spcAft>
            </a:pPr>
            <a:r>
              <a:rPr lang="en-IN" sz="2400" b="1" dirty="0">
                <a:ea typeface="Calibri" panose="020F0502020204030204" pitchFamily="34" charset="0"/>
                <a:cs typeface="Times New Roman" panose="02020603050405020304" pitchFamily="18" charset="0"/>
              </a:rPr>
              <a:t>8. </a:t>
            </a:r>
            <a:r>
              <a:rPr lang="en-IN" sz="2400" b="1" u="sng" dirty="0">
                <a:ea typeface="Calibri" panose="020F0502020204030204" pitchFamily="34" charset="0"/>
                <a:cs typeface="Times New Roman" panose="02020603050405020304" pitchFamily="18" charset="0"/>
              </a:rPr>
              <a:t>T</a:t>
            </a:r>
            <a:r>
              <a:rPr lang="en-IN" sz="2400" b="1" u="sng" dirty="0">
                <a:effectLst/>
                <a:ea typeface="Calibri" panose="020F0502020204030204" pitchFamily="34" charset="0"/>
                <a:cs typeface="Times New Roman" panose="02020603050405020304" pitchFamily="18" charset="0"/>
              </a:rPr>
              <a:t>otal cases categorised under cause of suicide of specific age group</a:t>
            </a:r>
            <a:endParaRPr lang="en-IN" sz="2400" dirty="0">
              <a:effectLst/>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"Causes") &amp;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data.age_group</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"15-29")).</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").alias("Age 15-29")).</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(col("Age 15-29").</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()).show(20,False)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8396B4-69C9-4D25-99E8-10C8B66C6AEE}"/>
              </a:ext>
            </a:extLst>
          </p:cNvPr>
          <p:cNvPicPr>
            <a:picLocks noChangeAspect="1"/>
          </p:cNvPicPr>
          <p:nvPr/>
        </p:nvPicPr>
        <p:blipFill rotWithShape="1">
          <a:blip r:embed="rId2"/>
          <a:srcRect t="38887" r="79757" b="8038"/>
          <a:stretch/>
        </p:blipFill>
        <p:spPr>
          <a:xfrm>
            <a:off x="8158578" y="2806101"/>
            <a:ext cx="3728621" cy="3218954"/>
          </a:xfrm>
          <a:prstGeom prst="rect">
            <a:avLst/>
          </a:prstGeom>
        </p:spPr>
      </p:pic>
      <p:sp>
        <p:nvSpPr>
          <p:cNvPr id="5" name="TextBox 4">
            <a:extLst>
              <a:ext uri="{FF2B5EF4-FFF2-40B4-BE49-F238E27FC236}">
                <a16:creationId xmlns:a16="http://schemas.microsoft.com/office/drawing/2014/main" id="{3127C1FA-0557-4783-BA35-773BD459161D}"/>
              </a:ext>
            </a:extLst>
          </p:cNvPr>
          <p:cNvSpPr txBox="1"/>
          <p:nvPr/>
        </p:nvSpPr>
        <p:spPr>
          <a:xfrm>
            <a:off x="941032" y="3222594"/>
            <a:ext cx="6427433"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most common cause for suicide in the age group of “15-29”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103954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F0745-762F-4553-8439-CD27183AD939}"/>
              </a:ext>
            </a:extLst>
          </p:cNvPr>
          <p:cNvSpPr txBox="1"/>
          <p:nvPr/>
        </p:nvSpPr>
        <p:spPr>
          <a:xfrm>
            <a:off x="666750" y="156725"/>
            <a:ext cx="11249025" cy="2642903"/>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9. </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Total cases categorised under professional profile of the people who committed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Professional_Profile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1DCF58-EE25-4057-A19B-4653F18DA5AF}"/>
              </a:ext>
            </a:extLst>
          </p:cNvPr>
          <p:cNvPicPr>
            <a:picLocks noChangeAspect="1"/>
          </p:cNvPicPr>
          <p:nvPr/>
        </p:nvPicPr>
        <p:blipFill rotWithShape="1">
          <a:blip r:embed="rId2"/>
          <a:srcRect t="59233" r="82970" b="9365"/>
          <a:stretch/>
        </p:blipFill>
        <p:spPr>
          <a:xfrm>
            <a:off x="7310299" y="2929631"/>
            <a:ext cx="4881701" cy="2963850"/>
          </a:xfrm>
          <a:prstGeom prst="rect">
            <a:avLst/>
          </a:prstGeom>
        </p:spPr>
      </p:pic>
      <p:sp>
        <p:nvSpPr>
          <p:cNvPr id="5" name="TextBox 4">
            <a:extLst>
              <a:ext uri="{FF2B5EF4-FFF2-40B4-BE49-F238E27FC236}">
                <a16:creationId xmlns:a16="http://schemas.microsoft.com/office/drawing/2014/main" id="{6D6236F7-795A-4AFD-BBC3-50977A4EBC1D}"/>
              </a:ext>
            </a:extLst>
          </p:cNvPr>
          <p:cNvSpPr txBox="1"/>
          <p:nvPr/>
        </p:nvSpPr>
        <p:spPr>
          <a:xfrm>
            <a:off x="666750" y="3050423"/>
            <a:ext cx="6240077" cy="1569660"/>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how many people of each professional profile has committed suicide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271034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DESCRIPTION</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2002367"/>
            <a:ext cx="8949047" cy="4021728"/>
          </a:xfrm>
        </p:spPr>
        <p:txBody>
          <a:bodyPr/>
          <a:lstStyle/>
          <a:p>
            <a:pPr marL="285750" indent="-285750">
              <a:buFont typeface="Wingdings" panose="05000000000000000000" pitchFamily="2" charset="2"/>
              <a:buChar char="Ø"/>
            </a:pPr>
            <a:r>
              <a:rPr lang="en-US" dirty="0">
                <a:cs typeface="Aldhabi" panose="020B0604020202020204" pitchFamily="2" charset="-78"/>
              </a:rPr>
              <a:t>The aim of our project is to analyze the data of suicide cases in India during the period 2001-2012.</a:t>
            </a:r>
          </a:p>
          <a:p>
            <a:pPr marL="285750" indent="-285750">
              <a:buFont typeface="Wingdings" panose="05000000000000000000" pitchFamily="2" charset="2"/>
              <a:buChar char="Ø"/>
            </a:pPr>
            <a:r>
              <a:rPr lang="en-US" dirty="0">
                <a:cs typeface="Aldhabi" panose="020B0604020202020204" pitchFamily="2" charset="-78"/>
              </a:rPr>
              <a:t>The aim is to make an analysis of suicide rates and different reasons due to which people have committed suicide in India. It is very important to understand the reason to commit suicide and Data Science helps in this regard.</a:t>
            </a:r>
          </a:p>
          <a:p>
            <a:pPr marL="285750" indent="-285750">
              <a:buFont typeface="Wingdings" panose="05000000000000000000" pitchFamily="2" charset="2"/>
              <a:buChar char="Ø"/>
            </a:pPr>
            <a:r>
              <a:rPr lang="en-US" dirty="0"/>
              <a:t>The current report reviews the data from the series of suicides in India by various parameters </a:t>
            </a:r>
            <a:r>
              <a:rPr lang="en-US" dirty="0">
                <a:cs typeface="Aldhabi" panose="020B0604020202020204" pitchFamily="2" charset="-78"/>
              </a:rPr>
              <a:t>during the period 2001-2012.</a:t>
            </a:r>
            <a:endParaRPr lang="en-US" dirty="0"/>
          </a:p>
          <a:p>
            <a:pPr marL="285750" indent="-285750">
              <a:buFont typeface="Wingdings" panose="05000000000000000000" pitchFamily="2" charset="2"/>
              <a:buChar char="Ø"/>
            </a:pPr>
            <a:endParaRPr lang="en-US" dirty="0">
              <a:latin typeface="Abadi" panose="020B0604020202020204" pitchFamily="34"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670425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897509-3770-463F-AE6B-96B673FEF891}"/>
              </a:ext>
            </a:extLst>
          </p:cNvPr>
          <p:cNvSpPr txBox="1"/>
          <p:nvPr/>
        </p:nvSpPr>
        <p:spPr>
          <a:xfrm>
            <a:off x="714376" y="304641"/>
            <a:ext cx="10696574" cy="1672253"/>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10.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T</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otal cases categorised under method adopted for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Means_adopted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()).show(50,False)</a:t>
            </a:r>
            <a:endParaRPr lang="en-IN" dirty="0"/>
          </a:p>
        </p:txBody>
      </p:sp>
      <p:pic>
        <p:nvPicPr>
          <p:cNvPr id="4" name="Picture 3">
            <a:extLst>
              <a:ext uri="{FF2B5EF4-FFF2-40B4-BE49-F238E27FC236}">
                <a16:creationId xmlns:a16="http://schemas.microsoft.com/office/drawing/2014/main" id="{A8A9ECA9-2241-4416-8DFE-4E8DD53D9FF1}"/>
              </a:ext>
            </a:extLst>
          </p:cNvPr>
          <p:cNvPicPr>
            <a:picLocks noChangeAspect="1"/>
          </p:cNvPicPr>
          <p:nvPr/>
        </p:nvPicPr>
        <p:blipFill rotWithShape="1">
          <a:blip r:embed="rId2"/>
          <a:srcRect t="50000" r="81505" b="9144"/>
          <a:stretch/>
        </p:blipFill>
        <p:spPr>
          <a:xfrm>
            <a:off x="7010400" y="2530891"/>
            <a:ext cx="4722920" cy="3435275"/>
          </a:xfrm>
          <a:prstGeom prst="rect">
            <a:avLst/>
          </a:prstGeom>
        </p:spPr>
      </p:pic>
      <p:sp>
        <p:nvSpPr>
          <p:cNvPr id="5" name="TextBox 4">
            <a:extLst>
              <a:ext uri="{FF2B5EF4-FFF2-40B4-BE49-F238E27FC236}">
                <a16:creationId xmlns:a16="http://schemas.microsoft.com/office/drawing/2014/main" id="{27AFCAAA-3257-4238-BC3D-C5A4AF920565}"/>
              </a:ext>
            </a:extLst>
          </p:cNvPr>
          <p:cNvSpPr txBox="1"/>
          <p:nvPr/>
        </p:nvSpPr>
        <p:spPr>
          <a:xfrm>
            <a:off x="447675" y="3071675"/>
            <a:ext cx="6059657"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most common means adopted to commit the suicides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484973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97C4B-D218-43E9-95BF-0C9B2A34FED4}"/>
              </a:ext>
            </a:extLst>
          </p:cNvPr>
          <p:cNvSpPr txBox="1"/>
          <p:nvPr/>
        </p:nvSpPr>
        <p:spPr>
          <a:xfrm>
            <a:off x="736847" y="162648"/>
            <a:ext cx="8345010" cy="2088905"/>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11.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T</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otal cases categorised under state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Means_adopted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("state").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FF0409B-057C-4315-9A21-16E7CE5CFC2D}"/>
              </a:ext>
            </a:extLst>
          </p:cNvPr>
          <p:cNvPicPr>
            <a:picLocks noChangeAspect="1"/>
          </p:cNvPicPr>
          <p:nvPr/>
        </p:nvPicPr>
        <p:blipFill rotWithShape="1">
          <a:blip r:embed="rId2"/>
          <a:srcRect t="10138" r="88594" b="8039"/>
          <a:stretch/>
        </p:blipFill>
        <p:spPr>
          <a:xfrm>
            <a:off x="9419576" y="514906"/>
            <a:ext cx="2227926" cy="5262398"/>
          </a:xfrm>
          <a:prstGeom prst="rect">
            <a:avLst/>
          </a:prstGeom>
        </p:spPr>
      </p:pic>
      <p:sp>
        <p:nvSpPr>
          <p:cNvPr id="5" name="TextBox 4">
            <a:extLst>
              <a:ext uri="{FF2B5EF4-FFF2-40B4-BE49-F238E27FC236}">
                <a16:creationId xmlns:a16="http://schemas.microsoft.com/office/drawing/2014/main" id="{EDBCD8F1-8316-49D2-A9C6-2BD0B7DA22BF}"/>
              </a:ext>
            </a:extLst>
          </p:cNvPr>
          <p:cNvSpPr txBox="1"/>
          <p:nvPr/>
        </p:nvSpPr>
        <p:spPr>
          <a:xfrm>
            <a:off x="736847" y="2767280"/>
            <a:ext cx="7009568"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total number of suicides that has happened in each state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280485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B15F07-02C5-4970-85A9-B773DC52E62F}"/>
              </a:ext>
            </a:extLst>
          </p:cNvPr>
          <p:cNvSpPr txBox="1"/>
          <p:nvPr/>
        </p:nvSpPr>
        <p:spPr>
          <a:xfrm>
            <a:off x="685801" y="509150"/>
            <a:ext cx="10748962" cy="2088905"/>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12.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C</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ases on the causes of suicide for a specific state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"Causes") &amp;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data.state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"Maharashtra")).</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state","type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()).drop("state").show(50,False)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70AE57C-131F-48E6-8E1B-B0F1D3D7AD2A}"/>
              </a:ext>
            </a:extLst>
          </p:cNvPr>
          <p:cNvPicPr>
            <a:picLocks noChangeAspect="1"/>
          </p:cNvPicPr>
          <p:nvPr/>
        </p:nvPicPr>
        <p:blipFill rotWithShape="1">
          <a:blip r:embed="rId2"/>
          <a:srcRect t="26725" r="76917" b="8701"/>
          <a:stretch/>
        </p:blipFill>
        <p:spPr>
          <a:xfrm>
            <a:off x="7786041" y="2464890"/>
            <a:ext cx="3648722" cy="3360969"/>
          </a:xfrm>
          <a:prstGeom prst="rect">
            <a:avLst/>
          </a:prstGeom>
        </p:spPr>
      </p:pic>
      <p:sp>
        <p:nvSpPr>
          <p:cNvPr id="5" name="TextBox 4">
            <a:extLst>
              <a:ext uri="{FF2B5EF4-FFF2-40B4-BE49-F238E27FC236}">
                <a16:creationId xmlns:a16="http://schemas.microsoft.com/office/drawing/2014/main" id="{8B262C1E-FC9E-47DE-BF04-B66778127CF6}"/>
              </a:ext>
            </a:extLst>
          </p:cNvPr>
          <p:cNvSpPr txBox="1"/>
          <p:nvPr/>
        </p:nvSpPr>
        <p:spPr>
          <a:xfrm>
            <a:off x="685801" y="3062798"/>
            <a:ext cx="7009568"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most common cause for suicide of a particular state ( like Maharashtra)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13936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B7735-B3D0-484F-B889-3B7FD58EB662}"/>
              </a:ext>
            </a:extLst>
          </p:cNvPr>
          <p:cNvSpPr txBox="1"/>
          <p:nvPr/>
        </p:nvSpPr>
        <p:spPr>
          <a:xfrm>
            <a:off x="628650" y="219075"/>
            <a:ext cx="11063241" cy="2513509"/>
          </a:xfrm>
          <a:prstGeom prst="rect">
            <a:avLst/>
          </a:prstGeom>
          <a:noFill/>
        </p:spPr>
        <p:txBody>
          <a:bodyPr wrap="square" rtlCol="0">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13.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C</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ases on the education status of the people committed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Education_Status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Total_Cases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()).show(50,False)</a:t>
            </a:r>
          </a:p>
          <a:p>
            <a:endParaRPr lang="en-IN" dirty="0"/>
          </a:p>
        </p:txBody>
      </p:sp>
      <p:pic>
        <p:nvPicPr>
          <p:cNvPr id="4" name="Picture 3">
            <a:extLst>
              <a:ext uri="{FF2B5EF4-FFF2-40B4-BE49-F238E27FC236}">
                <a16:creationId xmlns:a16="http://schemas.microsoft.com/office/drawing/2014/main" id="{4C2019CA-7C91-4292-B531-C44A102829BB}"/>
              </a:ext>
            </a:extLst>
          </p:cNvPr>
          <p:cNvPicPr>
            <a:picLocks noChangeAspect="1"/>
          </p:cNvPicPr>
          <p:nvPr/>
        </p:nvPicPr>
        <p:blipFill rotWithShape="1">
          <a:blip r:embed="rId2"/>
          <a:srcRect t="59675" r="81578" b="8259"/>
          <a:stretch/>
        </p:blipFill>
        <p:spPr>
          <a:xfrm>
            <a:off x="6387668" y="2938509"/>
            <a:ext cx="5175682" cy="2966300"/>
          </a:xfrm>
          <a:prstGeom prst="rect">
            <a:avLst/>
          </a:prstGeom>
        </p:spPr>
      </p:pic>
      <p:sp>
        <p:nvSpPr>
          <p:cNvPr id="5" name="TextBox 4">
            <a:extLst>
              <a:ext uri="{FF2B5EF4-FFF2-40B4-BE49-F238E27FC236}">
                <a16:creationId xmlns:a16="http://schemas.microsoft.com/office/drawing/2014/main" id="{B2C57F76-454F-4AF8-B660-7E6D330EA3B0}"/>
              </a:ext>
            </a:extLst>
          </p:cNvPr>
          <p:cNvSpPr txBox="1"/>
          <p:nvPr/>
        </p:nvSpPr>
        <p:spPr>
          <a:xfrm>
            <a:off x="628650" y="3071675"/>
            <a:ext cx="5526997" cy="1569660"/>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the educational qualification of the people who has committed suicide from the dataset with the help of filter(), </a:t>
            </a:r>
            <a:r>
              <a:rPr lang="en-IN" sz="1600" dirty="0" err="1"/>
              <a:t>groupBy</a:t>
            </a:r>
            <a:r>
              <a:rPr lang="en-IN" sz="1600" dirty="0"/>
              <a:t>() and </a:t>
            </a:r>
            <a:r>
              <a:rPr lang="en-IN" sz="1600" dirty="0" err="1"/>
              <a:t>orderBy</a:t>
            </a:r>
            <a:r>
              <a:rPr lang="en-IN" sz="1600" dirty="0"/>
              <a:t>()</a:t>
            </a:r>
          </a:p>
        </p:txBody>
      </p:sp>
    </p:spTree>
    <p:extLst>
      <p:ext uri="{BB962C8B-B14F-4D97-AF65-F5344CB8AC3E}">
        <p14:creationId xmlns:p14="http://schemas.microsoft.com/office/powerpoint/2010/main" val="357844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86E2E8-C80B-44E4-9592-0EC15901C336}"/>
              </a:ext>
            </a:extLst>
          </p:cNvPr>
          <p:cNvSpPr txBox="1"/>
          <p:nvPr/>
        </p:nvSpPr>
        <p:spPr>
          <a:xfrm>
            <a:off x="1152525" y="379922"/>
            <a:ext cx="10441711" cy="586058"/>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14. </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Partitioning the data based on state and </a:t>
            </a:r>
            <a:r>
              <a:rPr lang="en-IN" sz="2400" b="1" u="sng"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 of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79DFA30-BDE4-4B93-A860-8C76E631AF7B}"/>
              </a:ext>
            </a:extLst>
          </p:cNvPr>
          <p:cNvSpPr txBox="1"/>
          <p:nvPr/>
        </p:nvSpPr>
        <p:spPr>
          <a:xfrm>
            <a:off x="1152527" y="2644170"/>
            <a:ext cx="5248274"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Here we are partitioning the dataset stored in the dataframe based on the state and </a:t>
            </a:r>
            <a:r>
              <a:rPr lang="en-IN" sz="1600" dirty="0" err="1"/>
              <a:t>type_code</a:t>
            </a:r>
            <a:r>
              <a:rPr lang="en-IN" sz="1600" dirty="0"/>
              <a:t> and storing it into the HDFS.</a:t>
            </a:r>
          </a:p>
        </p:txBody>
      </p:sp>
      <p:pic>
        <p:nvPicPr>
          <p:cNvPr id="9" name="Picture 8">
            <a:extLst>
              <a:ext uri="{FF2B5EF4-FFF2-40B4-BE49-F238E27FC236}">
                <a16:creationId xmlns:a16="http://schemas.microsoft.com/office/drawing/2014/main" id="{05C29EDB-40D8-4298-8C3B-92F9A4EFC24C}"/>
              </a:ext>
            </a:extLst>
          </p:cNvPr>
          <p:cNvPicPr>
            <a:picLocks noChangeAspect="1"/>
          </p:cNvPicPr>
          <p:nvPr/>
        </p:nvPicPr>
        <p:blipFill rotWithShape="1">
          <a:blip r:embed="rId2"/>
          <a:srcRect t="24862" r="88614" b="4942"/>
          <a:stretch/>
        </p:blipFill>
        <p:spPr>
          <a:xfrm>
            <a:off x="6609424" y="1284309"/>
            <a:ext cx="2112885" cy="4289382"/>
          </a:xfrm>
          <a:prstGeom prst="rect">
            <a:avLst/>
          </a:prstGeom>
        </p:spPr>
      </p:pic>
      <p:sp>
        <p:nvSpPr>
          <p:cNvPr id="10" name="TextBox 9">
            <a:extLst>
              <a:ext uri="{FF2B5EF4-FFF2-40B4-BE49-F238E27FC236}">
                <a16:creationId xmlns:a16="http://schemas.microsoft.com/office/drawing/2014/main" id="{48F38ABC-CD71-4860-B140-9E4774AA5604}"/>
              </a:ext>
            </a:extLst>
          </p:cNvPr>
          <p:cNvSpPr txBox="1"/>
          <p:nvPr/>
        </p:nvSpPr>
        <p:spPr>
          <a:xfrm>
            <a:off x="1152526" y="965980"/>
            <a:ext cx="5248274" cy="1252651"/>
          </a:xfrm>
          <a:prstGeom prst="rect">
            <a:avLst/>
          </a:prstGeom>
          <a:noFill/>
        </p:spPr>
        <p:txBody>
          <a:bodyPr wrap="square" rtlCol="0">
            <a:spAutoFit/>
          </a:bodyPr>
          <a:lstStyle/>
          <a:p>
            <a:pPr>
              <a:lnSpc>
                <a:spcPct val="150000"/>
              </a:lnSpc>
              <a:spcAft>
                <a:spcPts val="800"/>
              </a:spcAft>
            </a:pPr>
            <a:r>
              <a:rPr lang="en-IN" sz="2000" b="1" dirty="0">
                <a:effectLst/>
                <a:latin typeface="+mj-lt"/>
                <a:ea typeface="Calibri" panose="020F0502020204030204" pitchFamily="34" charset="0"/>
                <a:cs typeface="Times New Roman" panose="02020603050405020304" pitchFamily="18" charset="0"/>
              </a:rPr>
              <a:t>Query: </a:t>
            </a:r>
            <a:r>
              <a:rPr lang="en-IN" sz="1600" dirty="0" err="1">
                <a:effectLst/>
                <a:latin typeface="Century Gothic" panose="020B0502020202020204" pitchFamily="34" charset="0"/>
                <a:ea typeface="Calibri" panose="020F0502020204030204" pitchFamily="34" charset="0"/>
                <a:cs typeface="Times New Roman" panose="02020603050405020304" pitchFamily="18" charset="0"/>
              </a:rPr>
              <a:t>data.write.option</a:t>
            </a:r>
            <a:r>
              <a:rPr lang="en-IN" sz="16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600" dirty="0" err="1">
                <a:effectLst/>
                <a:latin typeface="Century Gothic" panose="020B0502020202020204" pitchFamily="34" charset="0"/>
                <a:ea typeface="Calibri" panose="020F0502020204030204" pitchFamily="34" charset="0"/>
                <a:cs typeface="Times New Roman" panose="02020603050405020304" pitchFamily="18" charset="0"/>
              </a:rPr>
              <a:t>header",True</a:t>
            </a:r>
            <a:r>
              <a:rPr lang="en-IN" sz="16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600" dirty="0" err="1">
                <a:effectLst/>
                <a:latin typeface="Century Gothic" panose="020B0502020202020204" pitchFamily="34" charset="0"/>
                <a:ea typeface="Calibri" panose="020F0502020204030204" pitchFamily="34" charset="0"/>
                <a:cs typeface="Times New Roman" panose="02020603050405020304" pitchFamily="18" charset="0"/>
              </a:rPr>
              <a:t>partitionBy</a:t>
            </a:r>
            <a:r>
              <a:rPr lang="en-IN" sz="1600" dirty="0">
                <a:effectLst/>
                <a:latin typeface="Century Gothic" panose="020B0502020202020204" pitchFamily="34" charset="0"/>
                <a:ea typeface="Calibri" panose="020F0502020204030204" pitchFamily="34" charset="0"/>
                <a:cs typeface="Times New Roman" panose="02020603050405020304" pitchFamily="18" charset="0"/>
              </a:rPr>
              <a:t>("state","</a:t>
            </a:r>
            <a:r>
              <a:rPr lang="en-IN" sz="1600"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1600" dirty="0">
                <a:effectLst/>
                <a:latin typeface="Century Gothic" panose="020B0502020202020204" pitchFamily="34" charset="0"/>
                <a:ea typeface="Calibri" panose="020F0502020204030204" pitchFamily="34" charset="0"/>
                <a:cs typeface="Times New Roman" panose="02020603050405020304" pitchFamily="18" charset="0"/>
              </a:rPr>
              <a:t>").mode("overwrite").csv("/</a:t>
            </a:r>
            <a:r>
              <a:rPr lang="en-IN" sz="1600" dirty="0" err="1">
                <a:effectLst/>
                <a:latin typeface="Century Gothic" panose="020B0502020202020204" pitchFamily="34" charset="0"/>
                <a:ea typeface="Calibri" panose="020F0502020204030204" pitchFamily="34" charset="0"/>
                <a:cs typeface="Times New Roman" panose="02020603050405020304" pitchFamily="18" charset="0"/>
              </a:rPr>
              <a:t>suicideData</a:t>
            </a:r>
            <a:r>
              <a:rPr lang="en-IN" sz="1600" dirty="0">
                <a:effectLst/>
                <a:latin typeface="Century Gothic" panose="020B0502020202020204" pitchFamily="34" charset="0"/>
                <a:ea typeface="Calibri" panose="020F0502020204030204" pitchFamily="34"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31F6D921-3ADC-45EE-8707-E4B8B7FCC4EB}"/>
              </a:ext>
            </a:extLst>
          </p:cNvPr>
          <p:cNvPicPr>
            <a:picLocks noChangeAspect="1"/>
          </p:cNvPicPr>
          <p:nvPr/>
        </p:nvPicPr>
        <p:blipFill rotWithShape="1">
          <a:blip r:embed="rId3"/>
          <a:srcRect t="30449" r="88350" b="33912"/>
          <a:stretch/>
        </p:blipFill>
        <p:spPr>
          <a:xfrm>
            <a:off x="8930935" y="1961065"/>
            <a:ext cx="2450237" cy="2467925"/>
          </a:xfrm>
          <a:prstGeom prst="rect">
            <a:avLst/>
          </a:prstGeom>
        </p:spPr>
      </p:pic>
    </p:spTree>
    <p:extLst>
      <p:ext uri="{BB962C8B-B14F-4D97-AF65-F5344CB8AC3E}">
        <p14:creationId xmlns:p14="http://schemas.microsoft.com/office/powerpoint/2010/main" val="100199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C0B2EE-4D8D-4014-98B6-71987AE8A397}"/>
              </a:ext>
            </a:extLst>
          </p:cNvPr>
          <p:cNvSpPr txBox="1"/>
          <p:nvPr/>
        </p:nvSpPr>
        <p:spPr>
          <a:xfrm>
            <a:off x="495300" y="531072"/>
            <a:ext cx="11201400" cy="4889672"/>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15.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C</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omparing two states based on cause for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MHData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spark.read.options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(header='True',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inferSchema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='True').csv("/</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suicideData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/state=Maharashtra/</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=Causes/").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"MH Cases")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WBData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spark.read.options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(header='True',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inferSchema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='True').csv("/</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suicideData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/state=West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=Causes/").</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"WB Cases")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outData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MHData.join</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WBData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,['year','type','gender','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age_group</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outData.groupBy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(sum("MH Cases").alias("Cases in Maharashtra"), sum("WB Cases").alias("Cases in 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(col("Cases in Maharashtra").</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(),col("Cases in 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type","Causes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for Suicide").show(50,False)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7610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C0B2EE-4D8D-4014-98B6-71987AE8A397}"/>
              </a:ext>
            </a:extLst>
          </p:cNvPr>
          <p:cNvSpPr txBox="1"/>
          <p:nvPr/>
        </p:nvSpPr>
        <p:spPr>
          <a:xfrm>
            <a:off x="495300" y="531072"/>
            <a:ext cx="11201400" cy="586058"/>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15.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C</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omparing two states based on cause for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3BE11E3-E559-41CB-8B73-45D8774B6FCC}"/>
              </a:ext>
            </a:extLst>
          </p:cNvPr>
          <p:cNvPicPr>
            <a:picLocks noChangeAspect="1"/>
          </p:cNvPicPr>
          <p:nvPr/>
        </p:nvPicPr>
        <p:blipFill rotWithShape="1">
          <a:blip r:embed="rId2"/>
          <a:srcRect t="26725" r="66650" b="8922"/>
          <a:stretch/>
        </p:blipFill>
        <p:spPr>
          <a:xfrm>
            <a:off x="3663518" y="2925059"/>
            <a:ext cx="4864963" cy="3091057"/>
          </a:xfrm>
          <a:prstGeom prst="rect">
            <a:avLst/>
          </a:prstGeom>
        </p:spPr>
      </p:pic>
      <p:sp>
        <p:nvSpPr>
          <p:cNvPr id="5" name="TextBox 4">
            <a:extLst>
              <a:ext uri="{FF2B5EF4-FFF2-40B4-BE49-F238E27FC236}">
                <a16:creationId xmlns:a16="http://schemas.microsoft.com/office/drawing/2014/main" id="{D01BCA96-1A9C-4093-99F9-BCC6275B8AC6}"/>
              </a:ext>
            </a:extLst>
          </p:cNvPr>
          <p:cNvSpPr txBox="1"/>
          <p:nvPr/>
        </p:nvSpPr>
        <p:spPr>
          <a:xfrm>
            <a:off x="1037116" y="1496979"/>
            <a:ext cx="9287613"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Here we are using the partitions to get the causes for suicides of two states (Maharashtra and West Bengal) to get the total of each cause into a dataframe. Then we joined them on the Cause column and finally displayed the outcome.</a:t>
            </a:r>
          </a:p>
        </p:txBody>
      </p:sp>
    </p:spTree>
    <p:extLst>
      <p:ext uri="{BB962C8B-B14F-4D97-AF65-F5344CB8AC3E}">
        <p14:creationId xmlns:p14="http://schemas.microsoft.com/office/powerpoint/2010/main" val="1739057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D2386-BA15-4231-9AC8-AFF3BDB81150}"/>
              </a:ext>
            </a:extLst>
          </p:cNvPr>
          <p:cNvSpPr txBox="1"/>
          <p:nvPr/>
        </p:nvSpPr>
        <p:spPr>
          <a:xfrm>
            <a:off x="66675" y="226272"/>
            <a:ext cx="12125325" cy="4889672"/>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16.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P</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artition and comparing two states based on method adopted for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a:t>
            </a:r>
            <a:r>
              <a:rPr lang="en-IN" sz="1800" b="1" dirty="0">
                <a:effectLst/>
                <a:latin typeface="+mj-lt"/>
                <a:ea typeface="Calibri" panose="020F0502020204030204" pitchFamily="34" charset="0"/>
                <a:cs typeface="Times New Roman" panose="02020603050405020304" pitchFamily="18" charset="0"/>
              </a:rPr>
              <a:t>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WBData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spark.read.options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(header='True',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inferSchema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='True').csv("/</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suicideData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/state=West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Means_adopted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"WB Cases")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MHData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spark.read.options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(header='True',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inferSchema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='True').csv("/</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suicideData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/state=Maharashtra/</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type_code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Means_adopted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"MH Cases")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outData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MHData.join</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WBData</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,['year','type','gender','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age_group</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outData.groupBy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('type').</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(sum("MH Cases").alias("Cases in Maharashtra"), sum("WB Cases").alias("Cases in 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(col("Cases in Maharashtra").</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(),col("Cases in West Bengal").</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desc</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type","Means</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Adopted for Suicide").show(50,False)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8311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D2386-BA15-4231-9AC8-AFF3BDB81150}"/>
              </a:ext>
            </a:extLst>
          </p:cNvPr>
          <p:cNvSpPr txBox="1"/>
          <p:nvPr/>
        </p:nvSpPr>
        <p:spPr>
          <a:xfrm>
            <a:off x="66675" y="226272"/>
            <a:ext cx="12125325" cy="586058"/>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16.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P</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artition and comparing two states based on method adopted for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94CC91F-2FC1-48FC-B97A-0EE46D4EF89D}"/>
              </a:ext>
            </a:extLst>
          </p:cNvPr>
          <p:cNvSpPr txBox="1"/>
          <p:nvPr/>
        </p:nvSpPr>
        <p:spPr>
          <a:xfrm>
            <a:off x="602110" y="1124116"/>
            <a:ext cx="10832329"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Here we are using the partitions to get the means adopted for suicides of two states (Maharashtra and West Bengal) to get the total of each means adopted into a dataframe. Then we joined them on the means adopted column and finally displayed the outcome.</a:t>
            </a:r>
          </a:p>
        </p:txBody>
      </p:sp>
      <p:pic>
        <p:nvPicPr>
          <p:cNvPr id="5" name="Picture 4">
            <a:extLst>
              <a:ext uri="{FF2B5EF4-FFF2-40B4-BE49-F238E27FC236}">
                <a16:creationId xmlns:a16="http://schemas.microsoft.com/office/drawing/2014/main" id="{7912577C-8C83-4FE4-BF2C-D828C4F7F23E}"/>
              </a:ext>
            </a:extLst>
          </p:cNvPr>
          <p:cNvPicPr>
            <a:picLocks noChangeAspect="1"/>
          </p:cNvPicPr>
          <p:nvPr/>
        </p:nvPicPr>
        <p:blipFill rotWithShape="1">
          <a:blip r:embed="rId2"/>
          <a:srcRect l="-1" t="48176" r="71239" b="10471"/>
          <a:stretch/>
        </p:blipFill>
        <p:spPr>
          <a:xfrm>
            <a:off x="2957743" y="2759341"/>
            <a:ext cx="6276513" cy="2971412"/>
          </a:xfrm>
          <a:prstGeom prst="rect">
            <a:avLst/>
          </a:prstGeom>
        </p:spPr>
      </p:pic>
    </p:spTree>
    <p:extLst>
      <p:ext uri="{BB962C8B-B14F-4D97-AF65-F5344CB8AC3E}">
        <p14:creationId xmlns:p14="http://schemas.microsoft.com/office/powerpoint/2010/main" val="705432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C881E-137D-4AD9-805C-D403563E92B0}"/>
              </a:ext>
            </a:extLst>
          </p:cNvPr>
          <p:cNvSpPr txBox="1"/>
          <p:nvPr/>
        </p:nvSpPr>
        <p:spPr>
          <a:xfrm>
            <a:off x="457200" y="268006"/>
            <a:ext cx="11468099" cy="3991990"/>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17.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T</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rend of a particular cause between the timeframe along with percentage contribution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totalValue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"Drug Abuse/Addiction").</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("year").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").alias("TC")).</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(sum("TC")).collect()[0][0]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data.filter</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data.type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 "Drug Abuse/Addiction").</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groupBy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("year").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agg</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(sum("</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case_count</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").alias("TC")).</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orderBy</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("year").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Share of Total (" +str(</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totalValue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 ")",(col("TC")/</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totalValue</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)*100).</a:t>
            </a:r>
            <a:r>
              <a:rPr lang="en-IN" sz="1800" dirty="0" err="1">
                <a:effectLst/>
                <a:latin typeface="Century Gothic" panose="020B0502020202020204" pitchFamily="34" charset="0"/>
                <a:ea typeface="Calibri" panose="020F0502020204030204" pitchFamily="34" charset="0"/>
                <a:cs typeface="Times New Roman" panose="02020603050405020304" pitchFamily="18" charset="0"/>
              </a:rPr>
              <a:t>withColumnRenamed</a:t>
            </a:r>
            <a:r>
              <a:rPr lang="en-IN" sz="1800" dirty="0">
                <a:effectLst/>
                <a:latin typeface="Century Gothic" panose="020B0502020202020204" pitchFamily="34" charset="0"/>
                <a:ea typeface="Calibri" panose="020F0502020204030204" pitchFamily="34" charset="0"/>
                <a:cs typeface="Times New Roman" panose="02020603050405020304" pitchFamily="18" charset="0"/>
              </a:rPr>
              <a:t>("TC", "Drug Abuse/Addiction Cases").show(50,False)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034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96" name="Rectangle 95">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97">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38DB3A91-B9E8-4451-ACED-026398635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102" name="Rectangle 101">
            <a:extLst>
              <a:ext uri="{FF2B5EF4-FFF2-40B4-BE49-F238E27FC236}">
                <a16:creationId xmlns:a16="http://schemas.microsoft.com/office/drawing/2014/main" id="{C014BF94-4DFC-4A65-99BF-76277891E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255C7B1-10DA-4D61-B560-5E1F081B3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F4F4D-9178-4CB3-8941-ADC4344972FF}"/>
              </a:ext>
            </a:extLst>
          </p:cNvPr>
          <p:cNvSpPr>
            <a:spLocks noGrp="1"/>
          </p:cNvSpPr>
          <p:nvPr>
            <p:ph type="title"/>
          </p:nvPr>
        </p:nvSpPr>
        <p:spPr>
          <a:xfrm>
            <a:off x="969675" y="1267681"/>
            <a:ext cx="4805775" cy="1049235"/>
          </a:xfrm>
        </p:spPr>
        <p:txBody>
          <a:bodyPr vert="horz" lIns="91440" tIns="45720" rIns="91440" bIns="45720" rtlCol="0" anchor="t">
            <a:noAutofit/>
          </a:bodyPr>
          <a:lstStyle/>
          <a:p>
            <a:r>
              <a:rPr lang="en-US" sz="4000" b="1" dirty="0">
                <a:latin typeface="Algerian" panose="04020705040A02060702" pitchFamily="82" charset="0"/>
              </a:rPr>
              <a:t>DATA DESCRIPTION</a:t>
            </a:r>
          </a:p>
        </p:txBody>
      </p:sp>
      <p:pic>
        <p:nvPicPr>
          <p:cNvPr id="106" name="Picture 105">
            <a:extLst>
              <a:ext uri="{FF2B5EF4-FFF2-40B4-BE49-F238E27FC236}">
                <a16:creationId xmlns:a16="http://schemas.microsoft.com/office/drawing/2014/main" id="{88C29B8B-A62C-43CE-92FF-12EAA1D01B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60419" b="36564"/>
          <a:stretch/>
        </p:blipFill>
        <p:spPr>
          <a:xfrm>
            <a:off x="1125460" y="643464"/>
            <a:ext cx="4526280" cy="155448"/>
          </a:xfrm>
          <a:prstGeom prst="rect">
            <a:avLst/>
          </a:prstGeom>
          <a:noFill/>
          <a:ln>
            <a:noFill/>
          </a:ln>
        </p:spPr>
      </p:pic>
      <p:sp>
        <p:nvSpPr>
          <p:cNvPr id="3" name="TextBox 2">
            <a:extLst>
              <a:ext uri="{FF2B5EF4-FFF2-40B4-BE49-F238E27FC236}">
                <a16:creationId xmlns:a16="http://schemas.microsoft.com/office/drawing/2014/main" id="{7DE9CF2A-EFF3-4913-AC5D-76DE98F2DB38}"/>
              </a:ext>
            </a:extLst>
          </p:cNvPr>
          <p:cNvSpPr txBox="1"/>
          <p:nvPr/>
        </p:nvSpPr>
        <p:spPr>
          <a:xfrm>
            <a:off x="1121030" y="2167151"/>
            <a:ext cx="4503066" cy="3299194"/>
          </a:xfrm>
        </p:spPr>
        <p:txBody>
          <a:bodyPr vert="horz" lIns="91440" tIns="45720" rIns="91440" bIns="45720" rtlCol="0" anchor="t">
            <a:normAutofit/>
          </a:bodyPr>
          <a:lstStyle/>
          <a:p>
            <a:pPr marL="400050" indent="-285750" defTabSz="914400">
              <a:lnSpc>
                <a:spcPct val="120000"/>
              </a:lnSpc>
              <a:spcAft>
                <a:spcPts val="600"/>
              </a:spcAft>
              <a:buClr>
                <a:schemeClr val="accent1"/>
              </a:buClr>
              <a:buSzPct val="100000"/>
              <a:buFont typeface="Wingdings" panose="05000000000000000000" pitchFamily="2" charset="2"/>
              <a:buChar char="Ø"/>
            </a:pPr>
            <a:r>
              <a:rPr lang="en-US" b="0" i="0" dirty="0"/>
              <a:t>Data refers to State/UT-wise distribution of suicide deaths by sex and age group due to causes like physical abuse, bankruptcy,</a:t>
            </a:r>
            <a:br>
              <a:rPr lang="en-US" b="0" i="0" dirty="0"/>
            </a:br>
            <a:r>
              <a:rPr lang="en-US" b="0" i="0" dirty="0"/>
              <a:t>divorce, professional etc.</a:t>
            </a:r>
          </a:p>
          <a:p>
            <a:pPr marL="400050" indent="-285750" defTabSz="914400">
              <a:lnSpc>
                <a:spcPct val="120000"/>
              </a:lnSpc>
              <a:spcAft>
                <a:spcPts val="600"/>
              </a:spcAft>
              <a:buClr>
                <a:schemeClr val="accent1"/>
              </a:buClr>
              <a:buSzPct val="100000"/>
              <a:buFont typeface="Wingdings" panose="05000000000000000000" pitchFamily="2" charset="2"/>
              <a:buChar char="Ø"/>
            </a:pPr>
            <a:r>
              <a:rPr lang="en-US" b="0" i="0" dirty="0"/>
              <a:t>Dataset consists of 237519 rows and 7 columns</a:t>
            </a:r>
          </a:p>
          <a:p>
            <a:pPr marL="400050" indent="-285750" defTabSz="914400">
              <a:lnSpc>
                <a:spcPct val="120000"/>
              </a:lnSpc>
              <a:spcAft>
                <a:spcPts val="600"/>
              </a:spcAft>
              <a:buClr>
                <a:schemeClr val="accent1"/>
              </a:buClr>
              <a:buSzPct val="100000"/>
              <a:buFont typeface="Wingdings" panose="05000000000000000000" pitchFamily="2" charset="2"/>
              <a:buChar char="Ø"/>
            </a:pPr>
            <a:r>
              <a:rPr lang="en-US" b="0" i="0" dirty="0"/>
              <a:t>Consists information of State, Year, Type, Gender, Age group etc...</a:t>
            </a:r>
          </a:p>
          <a:p>
            <a:pPr marL="285750"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C473E7-7CA4-4B4D-AFA9-BF1A62617AFE}"/>
              </a:ext>
            </a:extLst>
          </p:cNvPr>
          <p:cNvPicPr>
            <a:picLocks noChangeAspect="1"/>
          </p:cNvPicPr>
          <p:nvPr/>
        </p:nvPicPr>
        <p:blipFill>
          <a:blip r:embed="rId4"/>
          <a:stretch>
            <a:fillRect/>
          </a:stretch>
        </p:blipFill>
        <p:spPr>
          <a:xfrm>
            <a:off x="6095849" y="1085367"/>
            <a:ext cx="5946751" cy="3994633"/>
          </a:xfrm>
          <a:prstGeom prst="rect">
            <a:avLst/>
          </a:prstGeom>
        </p:spPr>
      </p:pic>
      <p:pic>
        <p:nvPicPr>
          <p:cNvPr id="108" name="Picture 107">
            <a:extLst>
              <a:ext uri="{FF2B5EF4-FFF2-40B4-BE49-F238E27FC236}">
                <a16:creationId xmlns:a16="http://schemas.microsoft.com/office/drawing/2014/main" id="{F873EA42-E9E9-4806-A9F6-1718BE38B7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110" name="Straight Connector 109">
            <a:extLst>
              <a:ext uri="{FF2B5EF4-FFF2-40B4-BE49-F238E27FC236}">
                <a16:creationId xmlns:a16="http://schemas.microsoft.com/office/drawing/2014/main" id="{A99D5523-0BC8-4D5A-871C-69C0725E73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0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2C881E-137D-4AD9-805C-D403563E92B0}"/>
              </a:ext>
            </a:extLst>
          </p:cNvPr>
          <p:cNvSpPr txBox="1"/>
          <p:nvPr/>
        </p:nvSpPr>
        <p:spPr>
          <a:xfrm>
            <a:off x="457200" y="268006"/>
            <a:ext cx="11468099" cy="1140056"/>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17. </a:t>
            </a:r>
            <a:r>
              <a:rPr lang="en-IN" sz="2400" b="1" u="sng" dirty="0">
                <a:latin typeface="Century Gothic" panose="020B0502020202020204" pitchFamily="34" charset="0"/>
                <a:ea typeface="Calibri" panose="020F0502020204030204" pitchFamily="34" charset="0"/>
                <a:cs typeface="Times New Roman" panose="02020603050405020304" pitchFamily="18" charset="0"/>
              </a:rPr>
              <a:t>T</a:t>
            </a:r>
            <a:r>
              <a:rPr lang="en-IN" sz="2400" b="1" u="sng" dirty="0">
                <a:effectLst/>
                <a:latin typeface="Century Gothic" panose="020B0502020202020204" pitchFamily="34" charset="0"/>
                <a:ea typeface="Calibri" panose="020F0502020204030204" pitchFamily="34" charset="0"/>
                <a:cs typeface="Times New Roman" panose="02020603050405020304" pitchFamily="18" charset="0"/>
              </a:rPr>
              <a:t>rend of a particular cause between the timeframe along with percentage contribution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DC02D3-1541-4B99-BA7B-AC5D46B54005}"/>
              </a:ext>
            </a:extLst>
          </p:cNvPr>
          <p:cNvSpPr txBox="1"/>
          <p:nvPr/>
        </p:nvSpPr>
        <p:spPr>
          <a:xfrm>
            <a:off x="457200" y="1496978"/>
            <a:ext cx="10832329" cy="1323439"/>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Here we are using trying to find out the trend pattern of a particular cause throughout the whole timeframe. For this particular query the cause was taken as drug abuse/addiction and then we  calculate what percentage of the grand total of the cases was contributed by each year to see if it increase or decreased. </a:t>
            </a:r>
          </a:p>
        </p:txBody>
      </p:sp>
      <p:pic>
        <p:nvPicPr>
          <p:cNvPr id="5" name="Picture 4">
            <a:extLst>
              <a:ext uri="{FF2B5EF4-FFF2-40B4-BE49-F238E27FC236}">
                <a16:creationId xmlns:a16="http://schemas.microsoft.com/office/drawing/2014/main" id="{F0BF3704-D2F5-446A-8E8F-C8B8306119E5}"/>
              </a:ext>
            </a:extLst>
          </p:cNvPr>
          <p:cNvPicPr>
            <a:picLocks noChangeAspect="1"/>
          </p:cNvPicPr>
          <p:nvPr/>
        </p:nvPicPr>
        <p:blipFill rotWithShape="1">
          <a:blip r:embed="rId2"/>
          <a:srcRect t="56580" r="80049" b="10453"/>
          <a:stretch/>
        </p:blipFill>
        <p:spPr>
          <a:xfrm>
            <a:off x="3311587" y="2909333"/>
            <a:ext cx="5568826" cy="3029828"/>
          </a:xfrm>
          <a:prstGeom prst="rect">
            <a:avLst/>
          </a:prstGeom>
        </p:spPr>
      </p:pic>
    </p:spTree>
    <p:extLst>
      <p:ext uri="{BB962C8B-B14F-4D97-AF65-F5344CB8AC3E}">
        <p14:creationId xmlns:p14="http://schemas.microsoft.com/office/powerpoint/2010/main" val="3813829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97C4B-D218-43E9-95BF-0C9B2A34FED4}"/>
              </a:ext>
            </a:extLst>
          </p:cNvPr>
          <p:cNvSpPr txBox="1"/>
          <p:nvPr/>
        </p:nvSpPr>
        <p:spPr>
          <a:xfrm>
            <a:off x="736847" y="162648"/>
            <a:ext cx="10718306" cy="2556534"/>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18. </a:t>
            </a:r>
            <a:r>
              <a:rPr lang="en-US" sz="2400" b="1" u="sng" dirty="0">
                <a:effectLst/>
                <a:latin typeface="Century Gothic" panose="020B0502020202020204" pitchFamily="34" charset="0"/>
                <a:ea typeface="Calibri" panose="020F0502020204030204" pitchFamily="34" charset="0"/>
                <a:cs typeface="Times New Roman" panose="02020603050405020304" pitchFamily="18" charset="0"/>
              </a:rPr>
              <a:t>D</a:t>
            </a:r>
            <a:r>
              <a:rPr lang="en-US" sz="2400" b="1" u="sng" dirty="0">
                <a:latin typeface="Century Gothic" panose="020B0502020202020204" pitchFamily="34" charset="0"/>
                <a:ea typeface="Calibri" panose="020F0502020204030204" pitchFamily="34" charset="0"/>
                <a:cs typeface="Times New Roman" panose="02020603050405020304" pitchFamily="18" charset="0"/>
              </a:rPr>
              <a:t>ivision of suicide cases in various age groups for a profession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US" dirty="0" err="1">
                <a:effectLst/>
                <a:latin typeface="+mj-lt"/>
                <a:ea typeface="Calibri" panose="020F0502020204030204" pitchFamily="34" charset="0"/>
                <a:cs typeface="Times New Roman" panose="02020603050405020304" pitchFamily="18" charset="0"/>
              </a:rPr>
              <a:t>data.filter</a:t>
            </a:r>
            <a:r>
              <a:rPr lang="en-US" dirty="0">
                <a:effectLst/>
                <a:latin typeface="+mj-lt"/>
                <a:ea typeface="Calibri" panose="020F0502020204030204" pitchFamily="34" charset="0"/>
                <a:cs typeface="Times New Roman" panose="02020603050405020304" pitchFamily="18" charset="0"/>
              </a:rPr>
              <a:t>((</a:t>
            </a:r>
            <a:r>
              <a:rPr lang="en-US" dirty="0" err="1">
                <a:effectLst/>
                <a:latin typeface="+mj-lt"/>
                <a:ea typeface="Calibri" panose="020F0502020204030204" pitchFamily="34" charset="0"/>
                <a:cs typeface="Times New Roman" panose="02020603050405020304" pitchFamily="18" charset="0"/>
              </a:rPr>
              <a:t>data.type</a:t>
            </a:r>
            <a:r>
              <a:rPr lang="en-US" dirty="0">
                <a:effectLst/>
                <a:latin typeface="+mj-lt"/>
                <a:ea typeface="Calibri" panose="020F0502020204030204" pitchFamily="34" charset="0"/>
                <a:cs typeface="Times New Roman" panose="02020603050405020304" pitchFamily="18" charset="0"/>
              </a:rPr>
              <a:t> == "Student")).</a:t>
            </a:r>
            <a:r>
              <a:rPr lang="en-US" dirty="0" err="1">
                <a:effectLst/>
                <a:latin typeface="+mj-lt"/>
                <a:ea typeface="Calibri" panose="020F0502020204030204" pitchFamily="34" charset="0"/>
                <a:cs typeface="Times New Roman" panose="02020603050405020304" pitchFamily="18" charset="0"/>
              </a:rPr>
              <a:t>groupBy</a:t>
            </a:r>
            <a:r>
              <a:rPr lang="en-US" dirty="0">
                <a:effectLst/>
                <a:latin typeface="+mj-lt"/>
                <a:ea typeface="Calibri" panose="020F0502020204030204" pitchFamily="34" charset="0"/>
                <a:cs typeface="Times New Roman" panose="02020603050405020304" pitchFamily="18" charset="0"/>
              </a:rPr>
              <a:t>("type","</a:t>
            </a:r>
            <a:r>
              <a:rPr lang="en-US" dirty="0" err="1">
                <a:effectLst/>
                <a:latin typeface="+mj-lt"/>
                <a:ea typeface="Calibri" panose="020F0502020204030204" pitchFamily="34" charset="0"/>
                <a:cs typeface="Times New Roman" panose="02020603050405020304" pitchFamily="18" charset="0"/>
              </a:rPr>
              <a:t>age_group</a:t>
            </a:r>
            <a:r>
              <a:rPr lang="en-US" dirty="0">
                <a:effectLst/>
                <a:latin typeface="+mj-lt"/>
                <a:ea typeface="Calibri" panose="020F0502020204030204" pitchFamily="34" charset="0"/>
                <a:cs typeface="Times New Roman" panose="02020603050405020304" pitchFamily="18" charset="0"/>
              </a:rPr>
              <a:t>").</a:t>
            </a:r>
            <a:r>
              <a:rPr lang="en-US" dirty="0" err="1">
                <a:effectLst/>
                <a:latin typeface="+mj-lt"/>
                <a:ea typeface="Calibri" panose="020F0502020204030204" pitchFamily="34" charset="0"/>
                <a:cs typeface="Times New Roman" panose="02020603050405020304" pitchFamily="18" charset="0"/>
              </a:rPr>
              <a:t>agg</a:t>
            </a:r>
            <a:r>
              <a:rPr lang="en-US" dirty="0">
                <a:effectLst/>
                <a:latin typeface="+mj-lt"/>
                <a:ea typeface="Calibri" panose="020F0502020204030204" pitchFamily="34" charset="0"/>
                <a:cs typeface="Times New Roman" panose="02020603050405020304" pitchFamily="18" charset="0"/>
              </a:rPr>
              <a:t>(sum("</a:t>
            </a:r>
            <a:r>
              <a:rPr lang="en-US" dirty="0" err="1">
                <a:effectLst/>
                <a:latin typeface="+mj-lt"/>
                <a:ea typeface="Calibri" panose="020F0502020204030204" pitchFamily="34" charset="0"/>
                <a:cs typeface="Times New Roman" panose="02020603050405020304" pitchFamily="18" charset="0"/>
              </a:rPr>
              <a:t>case_count</a:t>
            </a:r>
            <a:r>
              <a:rPr lang="en-US" dirty="0">
                <a:effectLst/>
                <a:latin typeface="+mj-lt"/>
                <a:ea typeface="Calibri" panose="020F0502020204030204" pitchFamily="34" charset="0"/>
                <a:cs typeface="Times New Roman" panose="02020603050405020304" pitchFamily="18" charset="0"/>
              </a:rPr>
              <a:t>").alias("Student Cases")).</a:t>
            </a:r>
            <a:r>
              <a:rPr lang="en-US" dirty="0" err="1">
                <a:effectLst/>
                <a:latin typeface="+mj-lt"/>
                <a:ea typeface="Calibri" panose="020F0502020204030204" pitchFamily="34" charset="0"/>
                <a:cs typeface="Times New Roman" panose="02020603050405020304" pitchFamily="18" charset="0"/>
              </a:rPr>
              <a:t>orderBy</a:t>
            </a:r>
            <a:r>
              <a:rPr lang="en-US" dirty="0">
                <a:effectLst/>
                <a:latin typeface="+mj-lt"/>
                <a:ea typeface="Calibri" panose="020F0502020204030204" pitchFamily="34" charset="0"/>
                <a:cs typeface="Times New Roman" panose="02020603050405020304" pitchFamily="18" charset="0"/>
              </a:rPr>
              <a:t>(col("</a:t>
            </a:r>
            <a:r>
              <a:rPr lang="en-US" dirty="0" err="1">
                <a:effectLst/>
                <a:latin typeface="+mj-lt"/>
                <a:ea typeface="Calibri" panose="020F0502020204030204" pitchFamily="34" charset="0"/>
                <a:cs typeface="Times New Roman" panose="02020603050405020304" pitchFamily="18" charset="0"/>
              </a:rPr>
              <a:t>age_group</a:t>
            </a:r>
            <a:r>
              <a:rPr lang="en-US" dirty="0">
                <a:effectLst/>
                <a:latin typeface="+mj-lt"/>
                <a:ea typeface="Calibri" panose="020F0502020204030204" pitchFamily="34" charset="0"/>
                <a:cs typeface="Times New Roman" panose="02020603050405020304" pitchFamily="18" charset="0"/>
              </a:rPr>
              <a:t>").desc()).show(20,False)</a:t>
            </a:r>
          </a:p>
          <a:p>
            <a:pPr>
              <a:lnSpc>
                <a:spcPct val="150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BCD8F1-8316-49D2-A9C6-2BD0B7DA22BF}"/>
              </a:ext>
            </a:extLst>
          </p:cNvPr>
          <p:cNvSpPr txBox="1"/>
          <p:nvPr/>
        </p:nvSpPr>
        <p:spPr>
          <a:xfrm>
            <a:off x="736847" y="2465440"/>
            <a:ext cx="10635448" cy="1077218"/>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how many suicide cases has occurred in each of the age group for a particular profession (like student).</a:t>
            </a:r>
          </a:p>
        </p:txBody>
      </p:sp>
      <p:pic>
        <p:nvPicPr>
          <p:cNvPr id="6" name="Picture 5">
            <a:extLst>
              <a:ext uri="{FF2B5EF4-FFF2-40B4-BE49-F238E27FC236}">
                <a16:creationId xmlns:a16="http://schemas.microsoft.com/office/drawing/2014/main" id="{2FE5833E-AABD-45FC-89D6-C5D2A3614C48}"/>
              </a:ext>
            </a:extLst>
          </p:cNvPr>
          <p:cNvPicPr>
            <a:picLocks noChangeAspect="1"/>
          </p:cNvPicPr>
          <p:nvPr/>
        </p:nvPicPr>
        <p:blipFill rotWithShape="1">
          <a:blip r:embed="rId2"/>
          <a:srcRect t="36455" r="88204" b="47169"/>
          <a:stretch/>
        </p:blipFill>
        <p:spPr>
          <a:xfrm>
            <a:off x="3663519" y="3711670"/>
            <a:ext cx="4864962" cy="2223850"/>
          </a:xfrm>
          <a:prstGeom prst="rect">
            <a:avLst/>
          </a:prstGeom>
        </p:spPr>
      </p:pic>
    </p:spTree>
    <p:extLst>
      <p:ext uri="{BB962C8B-B14F-4D97-AF65-F5344CB8AC3E}">
        <p14:creationId xmlns:p14="http://schemas.microsoft.com/office/powerpoint/2010/main" val="383289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E97C4B-D218-43E9-95BF-0C9B2A34FED4}"/>
              </a:ext>
            </a:extLst>
          </p:cNvPr>
          <p:cNvSpPr txBox="1"/>
          <p:nvPr/>
        </p:nvSpPr>
        <p:spPr>
          <a:xfrm>
            <a:off x="736847" y="162648"/>
            <a:ext cx="10718306" cy="3110532"/>
          </a:xfrm>
          <a:prstGeom prst="rect">
            <a:avLst/>
          </a:prstGeom>
          <a:noFill/>
        </p:spPr>
        <p:txBody>
          <a:bodyPr wrap="square">
            <a:spAutoFit/>
          </a:bodyPr>
          <a:lstStyle/>
          <a:p>
            <a:pPr lvl="0">
              <a:lnSpc>
                <a:spcPct val="150000"/>
              </a:lnSpc>
              <a:spcAft>
                <a:spcPts val="800"/>
              </a:spcAft>
            </a:pPr>
            <a:r>
              <a:rPr lang="en-IN" sz="2400" b="1" dirty="0">
                <a:effectLst/>
                <a:latin typeface="Century Gothic" panose="020B0502020202020204" pitchFamily="34" charset="0"/>
                <a:ea typeface="Calibri" panose="020F0502020204030204" pitchFamily="34" charset="0"/>
                <a:cs typeface="Times New Roman" panose="02020603050405020304" pitchFamily="18" charset="0"/>
              </a:rPr>
              <a:t>18. </a:t>
            </a:r>
            <a:r>
              <a:rPr lang="en-US" sz="2400" b="1" u="sng" dirty="0">
                <a:latin typeface="Century Gothic" panose="020B0502020202020204" pitchFamily="34" charset="0"/>
                <a:ea typeface="Calibri" panose="020F0502020204030204" pitchFamily="34" charset="0"/>
                <a:cs typeface="Times New Roman" panose="02020603050405020304" pitchFamily="18" charset="0"/>
              </a:rPr>
              <a:t>D</a:t>
            </a:r>
            <a:r>
              <a:rPr lang="en-US" sz="2400" b="1" u="sng" dirty="0">
                <a:effectLst/>
                <a:latin typeface="Century Gothic" panose="020B0502020202020204" pitchFamily="34" charset="0"/>
                <a:ea typeface="Calibri" panose="020F0502020204030204" pitchFamily="34" charset="0"/>
                <a:cs typeface="Times New Roman" panose="02020603050405020304" pitchFamily="18" charset="0"/>
              </a:rPr>
              <a:t>ivision of suicide cases in various age groups for a cause of suicide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Query: </a:t>
            </a:r>
            <a:r>
              <a:rPr lang="en-US" dirty="0" err="1">
                <a:effectLst/>
                <a:latin typeface="+mj-lt"/>
                <a:ea typeface="Calibri" panose="020F0502020204030204" pitchFamily="34" charset="0"/>
                <a:cs typeface="Times New Roman" panose="02020603050405020304" pitchFamily="18" charset="0"/>
              </a:rPr>
              <a:t>data.filter</a:t>
            </a:r>
            <a:r>
              <a:rPr lang="en-US" dirty="0">
                <a:effectLst/>
                <a:latin typeface="+mj-lt"/>
                <a:ea typeface="Calibri" panose="020F0502020204030204" pitchFamily="34" charset="0"/>
                <a:cs typeface="Times New Roman" panose="02020603050405020304" pitchFamily="18" charset="0"/>
              </a:rPr>
              <a:t>((</a:t>
            </a:r>
            <a:r>
              <a:rPr lang="en-US" dirty="0" err="1">
                <a:effectLst/>
                <a:latin typeface="+mj-lt"/>
                <a:ea typeface="Calibri" panose="020F0502020204030204" pitchFamily="34" charset="0"/>
                <a:cs typeface="Times New Roman" panose="02020603050405020304" pitchFamily="18" charset="0"/>
              </a:rPr>
              <a:t>data.type</a:t>
            </a:r>
            <a:r>
              <a:rPr lang="en-US" dirty="0">
                <a:effectLst/>
                <a:latin typeface="+mj-lt"/>
                <a:ea typeface="Calibri" panose="020F0502020204030204" pitchFamily="34" charset="0"/>
                <a:cs typeface="Times New Roman" panose="02020603050405020304" pitchFamily="18" charset="0"/>
              </a:rPr>
              <a:t> == "Failure in Examination")).</a:t>
            </a:r>
            <a:r>
              <a:rPr lang="en-US" dirty="0" err="1">
                <a:effectLst/>
                <a:latin typeface="+mj-lt"/>
                <a:ea typeface="Calibri" panose="020F0502020204030204" pitchFamily="34" charset="0"/>
                <a:cs typeface="Times New Roman" panose="02020603050405020304" pitchFamily="18" charset="0"/>
              </a:rPr>
              <a:t>groupBy</a:t>
            </a:r>
            <a:r>
              <a:rPr lang="en-US" dirty="0">
                <a:effectLst/>
                <a:latin typeface="+mj-lt"/>
                <a:ea typeface="Calibri" panose="020F0502020204030204" pitchFamily="34" charset="0"/>
                <a:cs typeface="Times New Roman" panose="02020603050405020304" pitchFamily="18" charset="0"/>
              </a:rPr>
              <a:t>("type","</a:t>
            </a:r>
            <a:r>
              <a:rPr lang="en-US" dirty="0" err="1">
                <a:effectLst/>
                <a:latin typeface="+mj-lt"/>
                <a:ea typeface="Calibri" panose="020F0502020204030204" pitchFamily="34" charset="0"/>
                <a:cs typeface="Times New Roman" panose="02020603050405020304" pitchFamily="18" charset="0"/>
              </a:rPr>
              <a:t>age_group</a:t>
            </a:r>
            <a:r>
              <a:rPr lang="en-US" dirty="0">
                <a:effectLst/>
                <a:latin typeface="+mj-lt"/>
                <a:ea typeface="Calibri" panose="020F0502020204030204" pitchFamily="34" charset="0"/>
                <a:cs typeface="Times New Roman" panose="02020603050405020304" pitchFamily="18" charset="0"/>
              </a:rPr>
              <a:t>").</a:t>
            </a:r>
            <a:r>
              <a:rPr lang="en-US" dirty="0" err="1">
                <a:effectLst/>
                <a:latin typeface="+mj-lt"/>
                <a:ea typeface="Calibri" panose="020F0502020204030204" pitchFamily="34" charset="0"/>
                <a:cs typeface="Times New Roman" panose="02020603050405020304" pitchFamily="18" charset="0"/>
              </a:rPr>
              <a:t>agg</a:t>
            </a:r>
            <a:r>
              <a:rPr lang="en-US" dirty="0">
                <a:effectLst/>
                <a:latin typeface="+mj-lt"/>
                <a:ea typeface="Calibri" panose="020F0502020204030204" pitchFamily="34" charset="0"/>
                <a:cs typeface="Times New Roman" panose="02020603050405020304" pitchFamily="18" charset="0"/>
              </a:rPr>
              <a:t>(sum("</a:t>
            </a:r>
            <a:r>
              <a:rPr lang="en-US" dirty="0" err="1">
                <a:effectLst/>
                <a:latin typeface="+mj-lt"/>
                <a:ea typeface="Calibri" panose="020F0502020204030204" pitchFamily="34" charset="0"/>
                <a:cs typeface="Times New Roman" panose="02020603050405020304" pitchFamily="18" charset="0"/>
              </a:rPr>
              <a:t>case_count</a:t>
            </a:r>
            <a:r>
              <a:rPr lang="en-US" dirty="0">
                <a:effectLst/>
                <a:latin typeface="+mj-lt"/>
                <a:ea typeface="Calibri" panose="020F0502020204030204" pitchFamily="34" charset="0"/>
                <a:cs typeface="Times New Roman" panose="02020603050405020304" pitchFamily="18" charset="0"/>
              </a:rPr>
              <a:t>").alias("Student Cases")).</a:t>
            </a:r>
            <a:r>
              <a:rPr lang="en-US" dirty="0" err="1">
                <a:effectLst/>
                <a:latin typeface="+mj-lt"/>
                <a:ea typeface="Calibri" panose="020F0502020204030204" pitchFamily="34" charset="0"/>
                <a:cs typeface="Times New Roman" panose="02020603050405020304" pitchFamily="18" charset="0"/>
              </a:rPr>
              <a:t>orderBy</a:t>
            </a:r>
            <a:r>
              <a:rPr lang="en-US" dirty="0">
                <a:effectLst/>
                <a:latin typeface="+mj-lt"/>
                <a:ea typeface="Calibri" panose="020F0502020204030204" pitchFamily="34" charset="0"/>
                <a:cs typeface="Times New Roman" panose="02020603050405020304" pitchFamily="18" charset="0"/>
              </a:rPr>
              <a:t>(col("</a:t>
            </a:r>
            <a:r>
              <a:rPr lang="en-US" dirty="0" err="1">
                <a:effectLst/>
                <a:latin typeface="+mj-lt"/>
                <a:ea typeface="Calibri" panose="020F0502020204030204" pitchFamily="34" charset="0"/>
                <a:cs typeface="Times New Roman" panose="02020603050405020304" pitchFamily="18" charset="0"/>
              </a:rPr>
              <a:t>age_group</a:t>
            </a:r>
            <a:r>
              <a:rPr lang="en-US" dirty="0">
                <a:effectLst/>
                <a:latin typeface="+mj-lt"/>
                <a:ea typeface="Calibri" panose="020F0502020204030204" pitchFamily="34" charset="0"/>
                <a:cs typeface="Times New Roman" panose="02020603050405020304" pitchFamily="18" charset="0"/>
              </a:rPr>
              <a:t>").desc()).show(20,False)</a:t>
            </a:r>
          </a:p>
          <a:p>
            <a:pPr>
              <a:lnSpc>
                <a:spcPct val="150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DBCD8F1-8316-49D2-A9C6-2BD0B7DA22BF}"/>
              </a:ext>
            </a:extLst>
          </p:cNvPr>
          <p:cNvSpPr txBox="1"/>
          <p:nvPr/>
        </p:nvSpPr>
        <p:spPr>
          <a:xfrm>
            <a:off x="736847" y="2890391"/>
            <a:ext cx="10635448" cy="1077218"/>
          </a:xfrm>
          <a:prstGeom prst="rect">
            <a:avLst/>
          </a:prstGeom>
          <a:noFill/>
        </p:spPr>
        <p:txBody>
          <a:bodyPr wrap="square" rtlCol="0">
            <a:spAutoFit/>
          </a:bodyPr>
          <a:lstStyle/>
          <a:p>
            <a:r>
              <a:rPr lang="en-IN" sz="1600" b="1" u="sng" dirty="0"/>
              <a:t>Explanation:-</a:t>
            </a:r>
            <a:endParaRPr lang="en-IN" sz="1600" dirty="0"/>
          </a:p>
          <a:p>
            <a:endParaRPr lang="en-IN" sz="1600" b="1" u="sng" dirty="0"/>
          </a:p>
          <a:p>
            <a:r>
              <a:rPr lang="en-IN" sz="1600" dirty="0"/>
              <a:t>Using dataframe operations, we are finding out how many suicide cases has occurred in each of the age group for a particular cause of suicide (like Failure in Examination)</a:t>
            </a:r>
          </a:p>
        </p:txBody>
      </p:sp>
      <p:pic>
        <p:nvPicPr>
          <p:cNvPr id="4" name="Picture 3">
            <a:extLst>
              <a:ext uri="{FF2B5EF4-FFF2-40B4-BE49-F238E27FC236}">
                <a16:creationId xmlns:a16="http://schemas.microsoft.com/office/drawing/2014/main" id="{38D5B7A2-268A-460D-95B7-3F6E848E3DE1}"/>
              </a:ext>
            </a:extLst>
          </p:cNvPr>
          <p:cNvPicPr>
            <a:picLocks noChangeAspect="1"/>
          </p:cNvPicPr>
          <p:nvPr/>
        </p:nvPicPr>
        <p:blipFill rotWithShape="1">
          <a:blip r:embed="rId2"/>
          <a:srcRect t="60560" r="83034" b="21085"/>
          <a:stretch/>
        </p:blipFill>
        <p:spPr>
          <a:xfrm>
            <a:off x="3184124" y="3967609"/>
            <a:ext cx="5823752" cy="2074554"/>
          </a:xfrm>
          <a:prstGeom prst="rect">
            <a:avLst/>
          </a:prstGeom>
        </p:spPr>
      </p:pic>
    </p:spTree>
    <p:extLst>
      <p:ext uri="{BB962C8B-B14F-4D97-AF65-F5344CB8AC3E}">
        <p14:creationId xmlns:p14="http://schemas.microsoft.com/office/powerpoint/2010/main" val="3752017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4DAE7E-2354-4CE9-93A9-E7CF8B06107D}"/>
              </a:ext>
            </a:extLst>
          </p:cNvPr>
          <p:cNvSpPr txBox="1"/>
          <p:nvPr/>
        </p:nvSpPr>
        <p:spPr>
          <a:xfrm>
            <a:off x="1088231" y="434459"/>
            <a:ext cx="6100762" cy="707886"/>
          </a:xfrm>
          <a:prstGeom prst="rect">
            <a:avLst/>
          </a:prstGeom>
          <a:noFill/>
        </p:spPr>
        <p:txBody>
          <a:bodyPr wrap="square">
            <a:spAutoFit/>
          </a:bodyPr>
          <a:lstStyle/>
          <a:p>
            <a:pPr algn="l"/>
            <a:r>
              <a:rPr lang="en-IN" sz="4000" b="1" i="0" dirty="0">
                <a:solidFill>
                  <a:srgbClr val="24292F"/>
                </a:solidFill>
                <a:effectLst/>
                <a:latin typeface="Algerian" panose="04020705040A02060702" pitchFamily="82" charset="0"/>
              </a:rPr>
              <a:t>Future Possibilities</a:t>
            </a:r>
          </a:p>
        </p:txBody>
      </p:sp>
      <p:sp>
        <p:nvSpPr>
          <p:cNvPr id="5" name="TextBox 4">
            <a:extLst>
              <a:ext uri="{FF2B5EF4-FFF2-40B4-BE49-F238E27FC236}">
                <a16:creationId xmlns:a16="http://schemas.microsoft.com/office/drawing/2014/main" id="{9B1CDC5C-BD7A-4959-8A19-96DCAADDE8B3}"/>
              </a:ext>
            </a:extLst>
          </p:cNvPr>
          <p:cNvSpPr txBox="1"/>
          <p:nvPr/>
        </p:nvSpPr>
        <p:spPr>
          <a:xfrm>
            <a:off x="1497806" y="1575911"/>
            <a:ext cx="9532144" cy="2677656"/>
          </a:xfrm>
          <a:prstGeom prst="rect">
            <a:avLst/>
          </a:prstGeom>
          <a:noFill/>
        </p:spPr>
        <p:txBody>
          <a:bodyPr wrap="square">
            <a:spAutoFit/>
          </a:bodyPr>
          <a:lstStyle/>
          <a:p>
            <a:pPr marL="342900" indent="-342900" algn="l">
              <a:buFont typeface="Wingdings" panose="05000000000000000000" pitchFamily="2" charset="2"/>
              <a:buChar char="v"/>
            </a:pPr>
            <a:r>
              <a:rPr lang="en-US" sz="2400" b="0" i="0" dirty="0">
                <a:solidFill>
                  <a:srgbClr val="24292F"/>
                </a:solidFill>
                <a:effectLst/>
              </a:rPr>
              <a:t> We can transfer data to Hive tables if any requirement arrives</a:t>
            </a:r>
          </a:p>
          <a:p>
            <a:pPr algn="l"/>
            <a:endParaRPr lang="en-US" sz="2400" b="0" i="0" dirty="0">
              <a:solidFill>
                <a:srgbClr val="24292F"/>
              </a:solidFill>
              <a:effectLst/>
            </a:endParaRPr>
          </a:p>
          <a:p>
            <a:pPr marL="1257300" lvl="2" indent="-342900">
              <a:buFont typeface="Wingdings" panose="05000000000000000000" pitchFamily="2" charset="2"/>
              <a:buChar char="Ø"/>
            </a:pPr>
            <a:r>
              <a:rPr lang="en-US" sz="2400" b="0" i="0" dirty="0">
                <a:solidFill>
                  <a:srgbClr val="24292F"/>
                </a:solidFill>
                <a:effectLst/>
              </a:rPr>
              <a:t>We can connect this data to any Web UIs and generate dashboards</a:t>
            </a:r>
          </a:p>
          <a:p>
            <a:pPr marL="1257300" lvl="2" indent="-342900">
              <a:buFont typeface="Wingdings" panose="05000000000000000000" pitchFamily="2" charset="2"/>
              <a:buChar char="Ø"/>
            </a:pPr>
            <a:r>
              <a:rPr lang="en-US" sz="2400" b="0" i="0" dirty="0">
                <a:solidFill>
                  <a:srgbClr val="24292F"/>
                </a:solidFill>
                <a:effectLst/>
              </a:rPr>
              <a:t>And can share these dashboards to schools, NGOs to control death rates</a:t>
            </a:r>
          </a:p>
        </p:txBody>
      </p:sp>
    </p:spTree>
    <p:extLst>
      <p:ext uri="{BB962C8B-B14F-4D97-AF65-F5344CB8AC3E}">
        <p14:creationId xmlns:p14="http://schemas.microsoft.com/office/powerpoint/2010/main" val="343936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INFERENCE</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1792992"/>
            <a:ext cx="8949047" cy="4332599"/>
          </a:xfrm>
        </p:spPr>
        <p:txBody>
          <a:bodyPr>
            <a:normAutofit/>
          </a:bodyPr>
          <a:lstStyle/>
          <a:p>
            <a:pPr marL="285750" indent="-285750">
              <a:buFont typeface="Wingdings" panose="05000000000000000000" pitchFamily="2" charset="2"/>
              <a:buChar char="Ø"/>
            </a:pPr>
            <a:r>
              <a:rPr lang="en-US" dirty="0">
                <a:cs typeface="Aldhabi" panose="020B0604020202020204" pitchFamily="2" charset="-78"/>
              </a:rPr>
              <a:t>Maharashtra, West Bengal and Tamil Nadu are the top 3 states with the highest number of suicide cases.</a:t>
            </a:r>
          </a:p>
          <a:p>
            <a:pPr marL="285750" indent="-285750">
              <a:buFont typeface="Wingdings" panose="05000000000000000000" pitchFamily="2" charset="2"/>
              <a:buChar char="Ø"/>
            </a:pPr>
            <a:r>
              <a:rPr lang="en-US" dirty="0"/>
              <a:t>From 2001 to 2012 the suicide cases has increase on an average of 24.95 %.</a:t>
            </a:r>
          </a:p>
          <a:p>
            <a:pPr marL="285750" indent="-285750">
              <a:buFont typeface="Wingdings" panose="05000000000000000000" pitchFamily="2" charset="2"/>
              <a:buChar char="Ø"/>
            </a:pPr>
            <a:r>
              <a:rPr lang="en-US" i="1" dirty="0"/>
              <a:t>Men seem to be more vulnerable to commit suicide. </a:t>
            </a:r>
          </a:p>
          <a:p>
            <a:pPr marL="285750" indent="-285750">
              <a:buFont typeface="Wingdings" panose="05000000000000000000" pitchFamily="2" charset="2"/>
              <a:buChar char="Ø"/>
            </a:pPr>
            <a:r>
              <a:rPr lang="en-US" i="1" dirty="0"/>
              <a:t>“Family problems” is the major reason for all the suicides irrespective of the gender.</a:t>
            </a:r>
            <a:r>
              <a:rPr lang="en-US" dirty="0"/>
              <a:t> Family problems also shows upward trend.</a:t>
            </a:r>
            <a:endParaRPr lang="en-US" i="1" dirty="0"/>
          </a:p>
          <a:p>
            <a:pPr marL="285750" indent="-285750">
              <a:buFont typeface="Wingdings" panose="05000000000000000000" pitchFamily="2" charset="2"/>
              <a:buChar char="Ø"/>
            </a:pPr>
            <a:r>
              <a:rPr lang="en-US" dirty="0"/>
              <a:t>Unknown reasons are highest -- Data collection is not effective enough. </a:t>
            </a:r>
          </a:p>
          <a:p>
            <a:pPr marL="285750" indent="-285750">
              <a:buFont typeface="Wingdings" panose="05000000000000000000" pitchFamily="2" charset="2"/>
              <a:buChar char="Ø"/>
            </a:pPr>
            <a:r>
              <a:rPr lang="en-US" dirty="0"/>
              <a:t>Drug Abuse/Addiction trend is linearly increasing -- More than doubled.</a:t>
            </a:r>
          </a:p>
          <a:p>
            <a:pPr marL="285750" indent="-285750">
              <a:buFont typeface="Wingdings" panose="05000000000000000000" pitchFamily="2" charset="2"/>
              <a:buChar char="Ø"/>
            </a:pPr>
            <a:r>
              <a:rPr lang="en-US" dirty="0"/>
              <a:t>Students of age 15 -29 committed more suicides than students of other age group. Major cause being Failure in Examination.</a:t>
            </a:r>
          </a:p>
        </p:txBody>
      </p:sp>
    </p:spTree>
    <p:extLst>
      <p:ext uri="{BB962C8B-B14F-4D97-AF65-F5344CB8AC3E}">
        <p14:creationId xmlns:p14="http://schemas.microsoft.com/office/powerpoint/2010/main" val="304479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CONCLUSION</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1792992"/>
            <a:ext cx="8949047" cy="4332599"/>
          </a:xfrm>
        </p:spPr>
        <p:txBody>
          <a:bodyPr>
            <a:normAutofit/>
          </a:bodyPr>
          <a:lstStyle/>
          <a:p>
            <a:pPr marL="285750" indent="-285750">
              <a:buFont typeface="Wingdings" panose="05000000000000000000" pitchFamily="2" charset="2"/>
              <a:buChar char="Ø"/>
            </a:pPr>
            <a:r>
              <a:rPr lang="en-US" dirty="0"/>
              <a:t>In most of the states, the reason for suicide is “</a:t>
            </a:r>
            <a:r>
              <a:rPr lang="en-US" b="1" dirty="0"/>
              <a:t>Family Problems</a:t>
            </a:r>
            <a:r>
              <a:rPr lang="en-US" dirty="0"/>
              <a:t>”. For that we have come up with the conclusion that: -</a:t>
            </a:r>
          </a:p>
          <a:p>
            <a:pPr lvl="1" algn="l"/>
            <a:r>
              <a:rPr lang="en-US" b="1" dirty="0"/>
              <a:t>families should be more understanding and sensitive towards their family members and should be more supportive towards those members who are facing challenges in their lives, rather than reminding them of their failures and mistakes.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t>
            </a:r>
            <a:r>
              <a:rPr lang="en-US" b="1" dirty="0"/>
              <a:t>Maharashtra</a:t>
            </a:r>
            <a:r>
              <a:rPr lang="en-US" dirty="0"/>
              <a:t>”, “</a:t>
            </a:r>
            <a:r>
              <a:rPr lang="en-US" b="1" dirty="0"/>
              <a:t>West Bengal</a:t>
            </a:r>
            <a:r>
              <a:rPr lang="en-US" dirty="0"/>
              <a:t>”, “</a:t>
            </a:r>
            <a:r>
              <a:rPr lang="en-US" b="1" dirty="0"/>
              <a:t>Tamil Nadu</a:t>
            </a:r>
            <a:r>
              <a:rPr lang="en-US" dirty="0"/>
              <a:t>” are having highest rate of suicide cases. So, in that case government should be more alert and take necessary steps to reduce the number of suicide case. </a:t>
            </a:r>
          </a:p>
        </p:txBody>
      </p:sp>
    </p:spTree>
    <p:extLst>
      <p:ext uri="{BB962C8B-B14F-4D97-AF65-F5344CB8AC3E}">
        <p14:creationId xmlns:p14="http://schemas.microsoft.com/office/powerpoint/2010/main" val="245593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CONCLUSION</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1792992"/>
            <a:ext cx="8949047" cy="4332599"/>
          </a:xfrm>
        </p:spPr>
        <p:txBody>
          <a:bodyPr>
            <a:normAutofit lnSpcReduction="10000"/>
          </a:bodyPr>
          <a:lstStyle/>
          <a:p>
            <a:pPr marL="285750" indent="-285750">
              <a:buFont typeface="Wingdings" panose="05000000000000000000" pitchFamily="2" charset="2"/>
              <a:buChar char="Ø"/>
            </a:pPr>
            <a:r>
              <a:rPr lang="en-US" dirty="0"/>
              <a:t>Another most common reason for suicide is “</a:t>
            </a:r>
            <a:r>
              <a:rPr lang="en-US" b="1" dirty="0"/>
              <a:t>Insanity/Mental Illness</a:t>
            </a:r>
            <a:r>
              <a:rPr lang="en-US" dirty="0"/>
              <a:t>”. In this case we can conclude that: -</a:t>
            </a:r>
          </a:p>
          <a:p>
            <a:r>
              <a:rPr lang="en-US" dirty="0"/>
              <a:t>	Causes: - </a:t>
            </a:r>
          </a:p>
          <a:p>
            <a:pPr lvl="1" algn="l"/>
            <a:r>
              <a:rPr lang="en-US" b="1" dirty="0"/>
              <a:t>The main causes of mental illness include depression, stress, history of abuse, being lonely and isolated and as in our society, people take it wrong when it comes to mental illness because they don’t have much knowledge about it and because of that the victim who are suffering from mental illness use to hide that and it leads to suicide. </a:t>
            </a:r>
          </a:p>
          <a:p>
            <a:r>
              <a:rPr lang="en-US" dirty="0"/>
              <a:t>	Conclusion: - </a:t>
            </a:r>
          </a:p>
          <a:p>
            <a:pPr lvl="1" algn="l"/>
            <a:r>
              <a:rPr lang="en-US" b="1" dirty="0"/>
              <a:t>The society should be more supportive and open-minded so that the victims feel comfortable in discussing their problems and if needed they can consult a psychiatrist without any hesitations.</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115382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CONCLUSION</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1792992"/>
            <a:ext cx="8949047" cy="4332599"/>
          </a:xfrm>
        </p:spPr>
        <p:txBody>
          <a:bodyPr>
            <a:normAutofit/>
          </a:bodyPr>
          <a:lstStyle/>
          <a:p>
            <a:pPr marL="285750" indent="-285750">
              <a:buFont typeface="Wingdings" panose="05000000000000000000" pitchFamily="2" charset="2"/>
              <a:buChar char="Ø"/>
            </a:pPr>
            <a:r>
              <a:rPr lang="en-US" dirty="0"/>
              <a:t>By profession, “</a:t>
            </a:r>
            <a:r>
              <a:rPr lang="en-US" b="1" dirty="0"/>
              <a:t>House Wife</a:t>
            </a:r>
            <a:r>
              <a:rPr lang="en-US" dirty="0"/>
              <a:t>” are the ones that committed most suicides.</a:t>
            </a:r>
          </a:p>
          <a:p>
            <a:r>
              <a:rPr lang="en-US" dirty="0"/>
              <a:t>	Cause: -</a:t>
            </a:r>
          </a:p>
          <a:p>
            <a:pPr lvl="1" algn="l"/>
            <a:r>
              <a:rPr lang="en-US" b="1" dirty="0"/>
              <a:t>Family members don’t support them well, doesn’t respect them and they don’t value them and the work they do. Because of that they feel they are not important to the family. And the main cause is that they don’t respect themselves because of how the society treats them.</a:t>
            </a:r>
          </a:p>
          <a:p>
            <a:r>
              <a:rPr lang="en-US" dirty="0"/>
              <a:t>	Conclusion: - </a:t>
            </a:r>
          </a:p>
          <a:p>
            <a:pPr lvl="1" algn="l"/>
            <a:r>
              <a:rPr lang="en-US" b="1" dirty="0"/>
              <a:t>Every work is equally important and society should value them and respect the work they do and family members should make sure that they should make them feel wanted by treating them well.</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241667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535-27BA-4E5E-8A19-167B5CC2D0CC}"/>
              </a:ext>
            </a:extLst>
          </p:cNvPr>
          <p:cNvSpPr>
            <a:spLocks noGrp="1"/>
          </p:cNvSpPr>
          <p:nvPr>
            <p:ph type="ctrTitle"/>
          </p:nvPr>
        </p:nvSpPr>
        <p:spPr>
          <a:xfrm>
            <a:off x="1128402" y="833905"/>
            <a:ext cx="8637073" cy="959087"/>
          </a:xfrm>
        </p:spPr>
        <p:txBody>
          <a:bodyPr>
            <a:normAutofit/>
          </a:bodyPr>
          <a:lstStyle/>
          <a:p>
            <a:r>
              <a:rPr lang="en-US" sz="4000" b="1" dirty="0">
                <a:latin typeface="Algerian" panose="04020705040A02060702" pitchFamily="82" charset="0"/>
              </a:rPr>
              <a:t>CONCLUSION</a:t>
            </a:r>
            <a:endParaRPr lang="en-IN" sz="4000" b="1" dirty="0">
              <a:latin typeface="Algerian" panose="04020705040A02060702" pitchFamily="82" charset="0"/>
            </a:endParaRPr>
          </a:p>
        </p:txBody>
      </p:sp>
      <p:sp>
        <p:nvSpPr>
          <p:cNvPr id="3" name="Subtitle 2">
            <a:extLst>
              <a:ext uri="{FF2B5EF4-FFF2-40B4-BE49-F238E27FC236}">
                <a16:creationId xmlns:a16="http://schemas.microsoft.com/office/drawing/2014/main" id="{C8E5DD53-EB0C-4AB4-9ED8-75F4B5DB6613}"/>
              </a:ext>
            </a:extLst>
          </p:cNvPr>
          <p:cNvSpPr>
            <a:spLocks noGrp="1"/>
          </p:cNvSpPr>
          <p:nvPr>
            <p:ph type="subTitle" idx="1"/>
          </p:nvPr>
        </p:nvSpPr>
        <p:spPr>
          <a:xfrm>
            <a:off x="1614178" y="1792992"/>
            <a:ext cx="8949047" cy="4332599"/>
          </a:xfrm>
        </p:spPr>
        <p:txBody>
          <a:bodyPr>
            <a:normAutofit/>
          </a:bodyPr>
          <a:lstStyle/>
          <a:p>
            <a:pPr marL="285750" indent="-285750">
              <a:buFont typeface="Wingdings" panose="05000000000000000000" pitchFamily="2" charset="2"/>
              <a:buChar char="Ø"/>
            </a:pPr>
            <a:r>
              <a:rPr lang="en-US" dirty="0"/>
              <a:t>The cases related to “</a:t>
            </a:r>
            <a:r>
              <a:rPr lang="en-US" b="1" dirty="0"/>
              <a:t>Drug abuse/addiction</a:t>
            </a:r>
            <a:r>
              <a:rPr lang="en-US" dirty="0"/>
              <a:t>” has increased drastically. We can conclude that: - </a:t>
            </a:r>
          </a:p>
          <a:p>
            <a:pPr lvl="1" algn="l"/>
            <a:r>
              <a:rPr lang="en-US" b="1" dirty="0"/>
              <a:t>The government should make more strict laws for drug suppliers and the make sure that the drugs are used only for medical purposes and prevent it from ending up in the wrong hands. Teenagers are the major ones that are affected by this, so parents should be more attentive towards their children.</a:t>
            </a:r>
          </a:p>
          <a:p>
            <a:pPr marL="285750" indent="-285750">
              <a:buFont typeface="Wingdings" panose="05000000000000000000" pitchFamily="2" charset="2"/>
              <a:buChar char="Ø"/>
            </a:pPr>
            <a:r>
              <a:rPr lang="en-US" dirty="0"/>
              <a:t>In this data analysis we have also seen that </a:t>
            </a:r>
            <a:r>
              <a:rPr lang="en-US" b="1" dirty="0"/>
              <a:t>the more the people were educated the less was the number of suicide cases</a:t>
            </a:r>
            <a:r>
              <a:rPr lang="en-US" dirty="0"/>
              <a:t>. So that the government and the society should take up measures to educate the population of the country in the right manner.</a:t>
            </a:r>
          </a:p>
        </p:txBody>
      </p:sp>
    </p:spTree>
    <p:extLst>
      <p:ext uri="{BB962C8B-B14F-4D97-AF65-F5344CB8AC3E}">
        <p14:creationId xmlns:p14="http://schemas.microsoft.com/office/powerpoint/2010/main" val="198559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579B4-0D6C-491F-B165-5E3B511871AB}"/>
              </a:ext>
            </a:extLst>
          </p:cNvPr>
          <p:cNvSpPr>
            <a:spLocks noGrp="1"/>
          </p:cNvSpPr>
          <p:nvPr>
            <p:ph type="title"/>
          </p:nvPr>
        </p:nvSpPr>
        <p:spPr>
          <a:xfrm>
            <a:off x="3115740" y="1378935"/>
            <a:ext cx="8619060" cy="2050065"/>
          </a:xfrm>
        </p:spPr>
        <p:txBody>
          <a:bodyPr>
            <a:normAutofit/>
          </a:bodyPr>
          <a:lstStyle/>
          <a:p>
            <a:r>
              <a:rPr lang="en-US" sz="6000" b="1" i="1" dirty="0">
                <a:latin typeface="Algerian" panose="04020705040A02060702" pitchFamily="82" charset="0"/>
                <a:cs typeface="Aldhabi" panose="01000000000000000000" pitchFamily="2" charset="-78"/>
              </a:rPr>
              <a:t>Thank you…!</a:t>
            </a:r>
            <a:endParaRPr lang="en-IN" sz="6000" b="1" i="1" dirty="0">
              <a:latin typeface="Algerian" panose="04020705040A02060702" pitchFamily="82" charset="0"/>
              <a:cs typeface="Aldhabi" panose="01000000000000000000" pitchFamily="2" charset="-78"/>
            </a:endParaRPr>
          </a:p>
        </p:txBody>
      </p:sp>
    </p:spTree>
    <p:extLst>
      <p:ext uri="{BB962C8B-B14F-4D97-AF65-F5344CB8AC3E}">
        <p14:creationId xmlns:p14="http://schemas.microsoft.com/office/powerpoint/2010/main" val="271852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EBA5-6955-4DA3-AA6A-2B00E5782D72}"/>
              </a:ext>
            </a:extLst>
          </p:cNvPr>
          <p:cNvSpPr>
            <a:spLocks noGrp="1"/>
          </p:cNvSpPr>
          <p:nvPr>
            <p:ph type="title"/>
          </p:nvPr>
        </p:nvSpPr>
        <p:spPr>
          <a:xfrm>
            <a:off x="2161211" y="1042972"/>
            <a:ext cx="9603275" cy="1049235"/>
          </a:xfrm>
        </p:spPr>
        <p:txBody>
          <a:bodyPr>
            <a:normAutofit/>
          </a:bodyPr>
          <a:lstStyle/>
          <a:p>
            <a:r>
              <a:rPr lang="en-US" sz="4000" b="1" dirty="0">
                <a:latin typeface="Algerian" panose="04020705040A02060702" pitchFamily="82" charset="0"/>
              </a:rPr>
              <a:t>TOOLS &amp; Technologies Used</a:t>
            </a:r>
            <a:endParaRPr lang="en-IN" sz="4000" b="1" dirty="0">
              <a:latin typeface="Algerian" panose="04020705040A02060702" pitchFamily="82" charset="0"/>
            </a:endParaRPr>
          </a:p>
        </p:txBody>
      </p:sp>
      <p:sp>
        <p:nvSpPr>
          <p:cNvPr id="3" name="TextBox 2">
            <a:extLst>
              <a:ext uri="{FF2B5EF4-FFF2-40B4-BE49-F238E27FC236}">
                <a16:creationId xmlns:a16="http://schemas.microsoft.com/office/drawing/2014/main" id="{DD42BB8D-B7F4-4700-B12E-A01A24855A67}"/>
              </a:ext>
            </a:extLst>
          </p:cNvPr>
          <p:cNvSpPr txBox="1"/>
          <p:nvPr/>
        </p:nvSpPr>
        <p:spPr>
          <a:xfrm>
            <a:off x="1210235" y="1957736"/>
            <a:ext cx="5791200" cy="1354217"/>
          </a:xfrm>
          <a:prstGeom prst="rect">
            <a:avLst/>
          </a:prstGeom>
          <a:noFill/>
        </p:spPr>
        <p:txBody>
          <a:bodyPr wrap="square" rtlCol="0">
            <a:spAutoFit/>
          </a:bodyPr>
          <a:lstStyle/>
          <a:p>
            <a:r>
              <a:rPr lang="en-US" sz="2800" dirty="0">
                <a:latin typeface="Algerian" panose="04020705040A02060702" pitchFamily="82" charset="0"/>
              </a:rPr>
              <a:t>TOOLS :</a:t>
            </a:r>
          </a:p>
          <a:p>
            <a:r>
              <a:rPr lang="en-US" dirty="0"/>
              <a:t>         </a:t>
            </a:r>
          </a:p>
          <a:p>
            <a:pPr marL="742950" lvl="1" indent="-285750">
              <a:buFont typeface="Wingdings" panose="05000000000000000000" pitchFamily="2" charset="2"/>
              <a:buChar char="§"/>
            </a:pPr>
            <a:r>
              <a:rPr lang="en-US" dirty="0"/>
              <a:t> Hortonworks Sandbox HDP</a:t>
            </a:r>
          </a:p>
          <a:p>
            <a:pPr marL="742950" lvl="1" indent="-285750">
              <a:buFont typeface="Wingdings" panose="05000000000000000000" pitchFamily="2" charset="2"/>
              <a:buChar char="§"/>
            </a:pPr>
            <a:r>
              <a:rPr lang="en-US" dirty="0"/>
              <a:t>Ambari</a:t>
            </a:r>
            <a:endParaRPr lang="en-IN" dirty="0">
              <a:latin typeface="Algerian" panose="04020705040A02060702" pitchFamily="82" charset="0"/>
            </a:endParaRPr>
          </a:p>
        </p:txBody>
      </p:sp>
      <p:sp>
        <p:nvSpPr>
          <p:cNvPr id="9" name="TextBox 8">
            <a:extLst>
              <a:ext uri="{FF2B5EF4-FFF2-40B4-BE49-F238E27FC236}">
                <a16:creationId xmlns:a16="http://schemas.microsoft.com/office/drawing/2014/main" id="{DE3C92EA-A759-4F40-8628-40E07D0B0B2E}"/>
              </a:ext>
            </a:extLst>
          </p:cNvPr>
          <p:cNvSpPr txBox="1"/>
          <p:nvPr/>
        </p:nvSpPr>
        <p:spPr>
          <a:xfrm>
            <a:off x="1210235" y="3515270"/>
            <a:ext cx="6100482" cy="1354217"/>
          </a:xfrm>
          <a:prstGeom prst="rect">
            <a:avLst/>
          </a:prstGeom>
          <a:noFill/>
        </p:spPr>
        <p:txBody>
          <a:bodyPr wrap="square">
            <a:spAutoFit/>
          </a:bodyPr>
          <a:lstStyle/>
          <a:p>
            <a:pPr algn="l"/>
            <a:r>
              <a:rPr lang="en-US" sz="2800" b="0" i="0" dirty="0">
                <a:solidFill>
                  <a:srgbClr val="24292F"/>
                </a:solidFill>
                <a:effectLst/>
                <a:latin typeface="Algerian" panose="04020705040A02060702" pitchFamily="82" charset="0"/>
              </a:rPr>
              <a:t>Best suited technologies:</a:t>
            </a:r>
          </a:p>
          <a:p>
            <a:pPr algn="l"/>
            <a:endParaRPr lang="en-US" dirty="0">
              <a:solidFill>
                <a:srgbClr val="24292F"/>
              </a:solidFill>
              <a:latin typeface="-apple-system"/>
            </a:endParaRPr>
          </a:p>
          <a:p>
            <a:pPr marL="742950" lvl="1" indent="-285750">
              <a:buFont typeface="Wingdings" panose="05000000000000000000" pitchFamily="2" charset="2"/>
              <a:buChar char="§"/>
            </a:pPr>
            <a:r>
              <a:rPr lang="en-US" dirty="0">
                <a:solidFill>
                  <a:srgbClr val="24292F"/>
                </a:solidFill>
              </a:rPr>
              <a:t>Hive</a:t>
            </a:r>
          </a:p>
          <a:p>
            <a:pPr marL="742950" lvl="1" indent="-285750">
              <a:buFont typeface="Wingdings" panose="05000000000000000000" pitchFamily="2" charset="2"/>
              <a:buChar char="§"/>
            </a:pPr>
            <a:r>
              <a:rPr lang="en-US" b="0" i="0" dirty="0">
                <a:solidFill>
                  <a:srgbClr val="24292F"/>
                </a:solidFill>
                <a:effectLst/>
              </a:rPr>
              <a:t>Apache Spark </a:t>
            </a:r>
            <a:r>
              <a:rPr lang="en-US" dirty="0">
                <a:solidFill>
                  <a:srgbClr val="24292F"/>
                </a:solidFill>
              </a:rPr>
              <a:t>SQL</a:t>
            </a:r>
            <a:endParaRPr lang="en-US" b="0" i="0" dirty="0">
              <a:solidFill>
                <a:srgbClr val="24292F"/>
              </a:solidFill>
              <a:effectLst/>
            </a:endParaRPr>
          </a:p>
        </p:txBody>
      </p:sp>
    </p:spTree>
    <p:extLst>
      <p:ext uri="{BB962C8B-B14F-4D97-AF65-F5344CB8AC3E}">
        <p14:creationId xmlns:p14="http://schemas.microsoft.com/office/powerpoint/2010/main" val="92187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FAEA-C2C4-4981-91A1-29D2FFB3C961}"/>
              </a:ext>
            </a:extLst>
          </p:cNvPr>
          <p:cNvSpPr>
            <a:spLocks noGrp="1"/>
          </p:cNvSpPr>
          <p:nvPr>
            <p:ph type="title"/>
          </p:nvPr>
        </p:nvSpPr>
        <p:spPr>
          <a:xfrm>
            <a:off x="1195750" y="1042972"/>
            <a:ext cx="9603275" cy="584364"/>
          </a:xfrm>
        </p:spPr>
        <p:txBody>
          <a:bodyPr>
            <a:normAutofit fontScale="90000"/>
          </a:bodyPr>
          <a:lstStyle/>
          <a:p>
            <a:r>
              <a:rPr lang="en-US" sz="4000" b="1" dirty="0">
                <a:latin typeface="Algerian" panose="04020705040A02060702" pitchFamily="82" charset="0"/>
              </a:rPr>
              <a:t>                          </a:t>
            </a:r>
            <a:r>
              <a:rPr lang="en-US" sz="4400" b="1" dirty="0">
                <a:latin typeface="Algerian" panose="04020705040A02060702" pitchFamily="82" charset="0"/>
              </a:rPr>
              <a:t>commands</a:t>
            </a:r>
            <a:endParaRPr lang="en-IN" sz="4400" b="1" dirty="0">
              <a:latin typeface="Algerian" panose="04020705040A02060702" pitchFamily="82" charset="0"/>
            </a:endParaRPr>
          </a:p>
        </p:txBody>
      </p:sp>
      <p:sp>
        <p:nvSpPr>
          <p:cNvPr id="4" name="TextBox 3">
            <a:extLst>
              <a:ext uri="{FF2B5EF4-FFF2-40B4-BE49-F238E27FC236}">
                <a16:creationId xmlns:a16="http://schemas.microsoft.com/office/drawing/2014/main" id="{B8DF39B3-65CE-4817-BDE3-FE18526FF418}"/>
              </a:ext>
            </a:extLst>
          </p:cNvPr>
          <p:cNvSpPr txBox="1"/>
          <p:nvPr/>
        </p:nvSpPr>
        <p:spPr>
          <a:xfrm>
            <a:off x="1195750" y="1627336"/>
            <a:ext cx="2757685" cy="663708"/>
          </a:xfrm>
          <a:prstGeom prst="rect">
            <a:avLst/>
          </a:prstGeom>
          <a:noFill/>
        </p:spPr>
        <p:txBody>
          <a:bodyPr wrap="square">
            <a:spAutoFit/>
          </a:bodyPr>
          <a:lstStyle/>
          <a:p>
            <a:pPr>
              <a:lnSpc>
                <a:spcPct val="150000"/>
              </a:lnSpc>
              <a:spcAft>
                <a:spcPts val="800"/>
              </a:spcAft>
            </a:pPr>
            <a:r>
              <a:rPr lang="en-IN" sz="2800" u="sng" dirty="0">
                <a:effectLst/>
                <a:latin typeface="Algerian" panose="04020705040A02060702" pitchFamily="82" charset="0"/>
                <a:ea typeface="Calibri" panose="020F0502020204030204" pitchFamily="34" charset="0"/>
                <a:cs typeface="Times New Roman" panose="02020603050405020304" pitchFamily="18" charset="0"/>
              </a:rPr>
              <a:t>HIVE QUERIES</a:t>
            </a:r>
            <a:endParaRPr lang="en-IN" sz="28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1FECBFF-2BC1-45DB-BB50-E565E3332DA9}"/>
              </a:ext>
            </a:extLst>
          </p:cNvPr>
          <p:cNvSpPr txBox="1"/>
          <p:nvPr/>
        </p:nvSpPr>
        <p:spPr>
          <a:xfrm>
            <a:off x="1685925" y="2510800"/>
            <a:ext cx="5701553" cy="1836400"/>
          </a:xfrm>
          <a:prstGeom prst="rect">
            <a:avLst/>
          </a:prstGeom>
          <a:noFill/>
        </p:spPr>
        <p:txBody>
          <a:bodyPr wrap="square" rtlCol="0">
            <a:spAutoFit/>
          </a:bodyPr>
          <a:lstStyle/>
          <a:p>
            <a:r>
              <a:rPr lang="en-US" sz="2800" b="1" dirty="0"/>
              <a:t>Creating Database :</a:t>
            </a:r>
          </a:p>
          <a:p>
            <a:pPr marL="742950" lvl="1" indent="-285750">
              <a:lnSpc>
                <a:spcPct val="150000"/>
              </a:lnSpc>
              <a:spcAft>
                <a:spcPts val="800"/>
              </a:spcAft>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create database </a:t>
            </a:r>
            <a:r>
              <a:rPr lang="en-IN" dirty="0" err="1">
                <a:effectLst/>
                <a:ea typeface="Calibri" panose="020F0502020204030204" pitchFamily="34" charset="0"/>
                <a:cs typeface="Times New Roman" panose="02020603050405020304" pitchFamily="18" charset="0"/>
              </a:rPr>
              <a:t>indiaDB</a:t>
            </a:r>
            <a:r>
              <a:rPr lang="en-IN" dirty="0">
                <a:effectLst/>
                <a:ea typeface="Calibri" panose="020F0502020204030204" pitchFamily="34" charset="0"/>
                <a:cs typeface="Times New Roman" panose="02020603050405020304" pitchFamily="18" charset="0"/>
              </a:rPr>
              <a:t>;</a:t>
            </a:r>
            <a:endParaRPr lang="en-IN" dirty="0">
              <a:ea typeface="Calibri" panose="020F0502020204030204" pitchFamily="34" charset="0"/>
              <a:cs typeface="Times New Roman" panose="02020603050405020304" pitchFamily="18" charset="0"/>
            </a:endParaRPr>
          </a:p>
          <a:p>
            <a:pPr marL="742950" lvl="1" indent="-285750">
              <a:lnSpc>
                <a:spcPct val="150000"/>
              </a:lnSpc>
              <a:spcAft>
                <a:spcPts val="800"/>
              </a:spcAft>
              <a:buFont typeface="Wingdings" panose="05000000000000000000" pitchFamily="2" charset="2"/>
              <a:buChar char="v"/>
            </a:pPr>
            <a:r>
              <a:rPr lang="en-IN" dirty="0">
                <a:effectLst/>
                <a:ea typeface="Calibri" panose="020F0502020204030204" pitchFamily="34" charset="0"/>
                <a:cs typeface="Times New Roman" panose="02020603050405020304" pitchFamily="18" charset="0"/>
              </a:rPr>
              <a:t>use </a:t>
            </a:r>
            <a:r>
              <a:rPr lang="en-IN" dirty="0" err="1">
                <a:effectLst/>
                <a:ea typeface="Calibri" panose="020F0502020204030204" pitchFamily="34" charset="0"/>
                <a:cs typeface="Times New Roman" panose="02020603050405020304" pitchFamily="18" charset="0"/>
              </a:rPr>
              <a:t>indiaDB</a:t>
            </a:r>
            <a:r>
              <a:rPr lang="en-IN" dirty="0">
                <a:effectLst/>
                <a:ea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230479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E7C8-68FE-47D6-A8D5-12C58FA9A9C8}"/>
              </a:ext>
            </a:extLst>
          </p:cNvPr>
          <p:cNvSpPr>
            <a:spLocks noGrp="1"/>
          </p:cNvSpPr>
          <p:nvPr>
            <p:ph type="title"/>
          </p:nvPr>
        </p:nvSpPr>
        <p:spPr>
          <a:xfrm>
            <a:off x="1130270" y="1007113"/>
            <a:ext cx="9603275" cy="481029"/>
          </a:xfrm>
        </p:spPr>
        <p:txBody>
          <a:bodyPr>
            <a:normAutofit fontScale="90000"/>
          </a:bodyPr>
          <a:lstStyle/>
          <a:p>
            <a:r>
              <a:rPr lang="en-US" sz="3100" b="1" dirty="0">
                <a:latin typeface="+mn-lt"/>
              </a:rPr>
              <a:t>Creating table : </a:t>
            </a:r>
            <a:br>
              <a:rPr lang="en-US" sz="2400" b="1" dirty="0">
                <a:latin typeface="+mn-lt"/>
              </a:rPr>
            </a:br>
            <a:r>
              <a:rPr lang="en-US" sz="2400" b="1" dirty="0">
                <a:latin typeface="+mn-lt"/>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400" b="1" dirty="0">
              <a:latin typeface="+mn-lt"/>
            </a:endParaRPr>
          </a:p>
        </p:txBody>
      </p:sp>
      <p:sp>
        <p:nvSpPr>
          <p:cNvPr id="3" name="TextBox 2">
            <a:extLst>
              <a:ext uri="{FF2B5EF4-FFF2-40B4-BE49-F238E27FC236}">
                <a16:creationId xmlns:a16="http://schemas.microsoft.com/office/drawing/2014/main" id="{77C0E4A4-8D18-43C8-8CED-355083AE99E7}"/>
              </a:ext>
            </a:extLst>
          </p:cNvPr>
          <p:cNvSpPr txBox="1"/>
          <p:nvPr/>
        </p:nvSpPr>
        <p:spPr>
          <a:xfrm>
            <a:off x="1647430" y="1674674"/>
            <a:ext cx="10275629" cy="1754326"/>
          </a:xfrm>
          <a:prstGeom prst="rect">
            <a:avLst/>
          </a:prstGeom>
          <a:noFill/>
        </p:spPr>
        <p:txBody>
          <a:bodyPr wrap="square" rtlCol="0">
            <a:spAutoFit/>
          </a:bodyPr>
          <a:lstStyle/>
          <a:p>
            <a:r>
              <a:rPr lang="en-IN" b="1" u="sng" dirty="0">
                <a:ea typeface="Calibri" panose="020F0502020204030204" pitchFamily="34" charset="0"/>
                <a:cs typeface="Times New Roman" panose="02020603050405020304" pitchFamily="18" charset="0"/>
              </a:rPr>
              <a:t>Command </a:t>
            </a:r>
            <a:r>
              <a:rPr lang="en-IN" sz="1800" b="1" u="sng" dirty="0">
                <a:effectLst/>
                <a:latin typeface="+mn-lt"/>
                <a:ea typeface="Calibri" panose="020F0502020204030204" pitchFamily="34" charset="0"/>
                <a:cs typeface="Times New Roman" panose="02020603050405020304" pitchFamily="18" charset="0"/>
              </a:rPr>
              <a:t>:</a:t>
            </a:r>
            <a:r>
              <a:rPr lang="en-IN" sz="1800" dirty="0">
                <a:effectLst/>
                <a:latin typeface="+mn-lt"/>
                <a:ea typeface="Calibri" panose="020F0502020204030204" pitchFamily="34" charset="0"/>
                <a:cs typeface="Times New Roman" panose="02020603050405020304" pitchFamily="18" charset="0"/>
              </a:rPr>
              <a:t> create table suicides(state </a:t>
            </a:r>
            <a:r>
              <a:rPr lang="en-IN" sz="1800" dirty="0" err="1">
                <a:effectLst/>
                <a:latin typeface="+mn-lt"/>
                <a:ea typeface="Calibri" panose="020F0502020204030204" pitchFamily="34" charset="0"/>
                <a:cs typeface="Times New Roman" panose="02020603050405020304" pitchFamily="18" charset="0"/>
              </a:rPr>
              <a:t>string,year</a:t>
            </a:r>
            <a:r>
              <a:rPr lang="en-IN" sz="1800" dirty="0">
                <a:effectLst/>
                <a:latin typeface="+mn-lt"/>
                <a:ea typeface="Calibri" panose="020F0502020204030204" pitchFamily="34" charset="0"/>
                <a:cs typeface="Times New Roman" panose="02020603050405020304" pitchFamily="18" charset="0"/>
              </a:rPr>
              <a:t> int, </a:t>
            </a:r>
            <a:r>
              <a:rPr lang="en-IN" sz="1800" dirty="0" err="1">
                <a:effectLst/>
                <a:latin typeface="+mn-lt"/>
                <a:ea typeface="Calibri" panose="020F0502020204030204" pitchFamily="34" charset="0"/>
                <a:cs typeface="Times New Roman" panose="02020603050405020304" pitchFamily="18" charset="0"/>
              </a:rPr>
              <a:t>type_code</a:t>
            </a:r>
            <a:r>
              <a:rPr lang="en-IN" sz="1800" dirty="0">
                <a:effectLst/>
                <a:latin typeface="+mn-lt"/>
                <a:ea typeface="Calibri" panose="020F0502020204030204" pitchFamily="34" charset="0"/>
                <a:cs typeface="Times New Roman" panose="02020603050405020304" pitchFamily="18" charset="0"/>
              </a:rPr>
              <a:t> string, type string, gender string, </a:t>
            </a:r>
            <a:r>
              <a:rPr lang="en-IN" sz="1800" dirty="0" err="1">
                <a:effectLst/>
                <a:latin typeface="+mn-lt"/>
                <a:ea typeface="Calibri" panose="020F0502020204030204" pitchFamily="34" charset="0"/>
                <a:cs typeface="Times New Roman" panose="02020603050405020304" pitchFamily="18" charset="0"/>
              </a:rPr>
              <a:t>age_group</a:t>
            </a:r>
            <a:r>
              <a:rPr lang="en-IN" sz="1800" dirty="0">
                <a:effectLst/>
                <a:latin typeface="+mn-lt"/>
                <a:ea typeface="Calibri" panose="020F0502020204030204" pitchFamily="34" charset="0"/>
                <a:cs typeface="Times New Roman" panose="02020603050405020304" pitchFamily="18" charset="0"/>
              </a:rPr>
              <a:t> string, </a:t>
            </a:r>
            <a:r>
              <a:rPr lang="en-IN" sz="1800" dirty="0" err="1">
                <a:effectLst/>
                <a:latin typeface="+mn-lt"/>
                <a:ea typeface="Calibri" panose="020F0502020204030204" pitchFamily="34" charset="0"/>
                <a:cs typeface="Times New Roman" panose="02020603050405020304" pitchFamily="18" charset="0"/>
              </a:rPr>
              <a:t>case_count</a:t>
            </a:r>
            <a:r>
              <a:rPr lang="en-IN" sz="1800" dirty="0">
                <a:effectLst/>
                <a:latin typeface="+mn-lt"/>
                <a:ea typeface="Calibri" panose="020F0502020204030204" pitchFamily="34" charset="0"/>
                <a:cs typeface="Times New Roman" panose="02020603050405020304" pitchFamily="18" charset="0"/>
              </a:rPr>
              <a:t> int) row format delimited fields terminated by ‘,’ ;</a:t>
            </a:r>
          </a:p>
          <a:p>
            <a:pPr marL="285750" indent="-285750">
              <a:buFont typeface="Wingdings" panose="05000000000000000000" pitchFamily="2" charset="2"/>
              <a:buChar char="§"/>
            </a:pPr>
            <a:endParaRPr lang="en-IN" dirty="0">
              <a:cs typeface="Times New Roman" panose="02020603050405020304" pitchFamily="18" charset="0"/>
            </a:endParaRPr>
          </a:p>
          <a:p>
            <a:pPr marL="742950" lvl="1" indent="-285750">
              <a:buFont typeface="Wingdings" panose="05000000000000000000" pitchFamily="2" charset="2"/>
              <a:buChar char="v"/>
            </a:pPr>
            <a:r>
              <a:rPr lang="en-US" i="1" dirty="0"/>
              <a:t> Here we are creating a table with required columns . The input consist of the field separated by the ’ ,’ so we set the delimiter as ‘,’</a:t>
            </a:r>
          </a:p>
          <a:p>
            <a:pPr marL="285750" indent="-285750">
              <a:buFont typeface="Wingdings" panose="05000000000000000000" pitchFamily="2" charset="2"/>
              <a:buChar char="§"/>
            </a:pPr>
            <a:endParaRPr lang="en-IN" dirty="0">
              <a:cs typeface="Times New Roman" panose="02020603050405020304" pitchFamily="18" charset="0"/>
            </a:endParaRPr>
          </a:p>
        </p:txBody>
      </p:sp>
    </p:spTree>
    <p:extLst>
      <p:ext uri="{BB962C8B-B14F-4D97-AF65-F5344CB8AC3E}">
        <p14:creationId xmlns:p14="http://schemas.microsoft.com/office/powerpoint/2010/main" val="3844461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4361-8D3D-4AD2-B316-5514A7B7EA6C}"/>
              </a:ext>
            </a:extLst>
          </p:cNvPr>
          <p:cNvSpPr>
            <a:spLocks noGrp="1"/>
          </p:cNvSpPr>
          <p:nvPr>
            <p:ph type="title"/>
          </p:nvPr>
        </p:nvSpPr>
        <p:spPr>
          <a:xfrm>
            <a:off x="1121305" y="1034007"/>
            <a:ext cx="9603275" cy="489994"/>
          </a:xfrm>
        </p:spPr>
        <p:txBody>
          <a:bodyPr>
            <a:normAutofit/>
          </a:bodyPr>
          <a:lstStyle/>
          <a:p>
            <a:r>
              <a:rPr lang="en-US" sz="2800" b="1" dirty="0"/>
              <a:t>Loading the data into HIVE table :</a:t>
            </a:r>
            <a:endParaRPr lang="en-IN" sz="2800" b="1" dirty="0"/>
          </a:p>
        </p:txBody>
      </p:sp>
      <p:sp>
        <p:nvSpPr>
          <p:cNvPr id="5" name="TextBox 4">
            <a:extLst>
              <a:ext uri="{FF2B5EF4-FFF2-40B4-BE49-F238E27FC236}">
                <a16:creationId xmlns:a16="http://schemas.microsoft.com/office/drawing/2014/main" id="{686062C3-D9D9-4E0D-9B01-0B633074F35F}"/>
              </a:ext>
            </a:extLst>
          </p:cNvPr>
          <p:cNvSpPr txBox="1"/>
          <p:nvPr/>
        </p:nvSpPr>
        <p:spPr>
          <a:xfrm>
            <a:off x="2046194" y="1658472"/>
            <a:ext cx="8971430" cy="1451038"/>
          </a:xfrm>
          <a:prstGeom prst="rect">
            <a:avLst/>
          </a:prstGeom>
          <a:noFill/>
        </p:spPr>
        <p:txBody>
          <a:bodyPr wrap="square">
            <a:spAutoFit/>
          </a:bodyPr>
          <a:lstStyle/>
          <a:p>
            <a:pPr>
              <a:lnSpc>
                <a:spcPct val="150000"/>
              </a:lnSpc>
              <a:spcAft>
                <a:spcPts val="800"/>
              </a:spcAft>
            </a:pPr>
            <a:r>
              <a:rPr lang="en-IN" sz="1800" b="1" u="sng" dirty="0">
                <a:effectLst/>
                <a:ea typeface="Calibri" panose="020F0502020204030204" pitchFamily="34" charset="0"/>
                <a:cs typeface="Times New Roman" panose="02020603050405020304" pitchFamily="18" charset="0"/>
              </a:rPr>
              <a:t>Command : </a:t>
            </a:r>
            <a:r>
              <a:rPr lang="en-IN" sz="1800" dirty="0">
                <a:effectLst/>
                <a:ea typeface="Calibri" panose="020F0502020204030204" pitchFamily="34" charset="0"/>
                <a:cs typeface="Times New Roman" panose="02020603050405020304" pitchFamily="18" charset="0"/>
              </a:rPr>
              <a:t>load data local </a:t>
            </a:r>
            <a:r>
              <a:rPr lang="en-IN" sz="1800" dirty="0" err="1">
                <a:effectLst/>
                <a:ea typeface="Calibri" panose="020F0502020204030204" pitchFamily="34" charset="0"/>
                <a:cs typeface="Times New Roman" panose="02020603050405020304" pitchFamily="18" charset="0"/>
              </a:rPr>
              <a:t>inpath</a:t>
            </a:r>
            <a:r>
              <a:rPr lang="en-IN" sz="1800" dirty="0">
                <a:effectLst/>
                <a:ea typeface="Calibri" panose="020F0502020204030204" pitchFamily="34" charset="0"/>
                <a:cs typeface="Times New Roman" panose="02020603050405020304" pitchFamily="18" charset="0"/>
              </a:rPr>
              <a:t> '/root/suicides.csv' into table suicides;</a:t>
            </a:r>
          </a:p>
          <a:p>
            <a:pPr marL="742950" lvl="1" indent="-285750">
              <a:lnSpc>
                <a:spcPct val="150000"/>
              </a:lnSpc>
              <a:spcAft>
                <a:spcPts val="800"/>
              </a:spcAft>
              <a:buFont typeface="Wingdings" panose="05000000000000000000" pitchFamily="2" charset="2"/>
              <a:buChar char="v"/>
            </a:pPr>
            <a:r>
              <a:rPr lang="en-IN" dirty="0"/>
              <a:t> Loading the data from the local storage into the hive table</a:t>
            </a:r>
          </a:p>
          <a:p>
            <a:pPr>
              <a:lnSpc>
                <a:spcPct val="150000"/>
              </a:lnSpc>
              <a:spcAft>
                <a:spcPts val="800"/>
              </a:spcAft>
            </a:pP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9091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CEB1-8D2F-4950-9ADF-FB5C54345412}"/>
              </a:ext>
            </a:extLst>
          </p:cNvPr>
          <p:cNvSpPr>
            <a:spLocks noGrp="1"/>
          </p:cNvSpPr>
          <p:nvPr>
            <p:ph type="title"/>
          </p:nvPr>
        </p:nvSpPr>
        <p:spPr>
          <a:xfrm>
            <a:off x="1121306" y="1078830"/>
            <a:ext cx="9603275" cy="561711"/>
          </a:xfrm>
        </p:spPr>
        <p:txBody>
          <a:bodyPr>
            <a:normAutofit fontScale="90000"/>
          </a:bodyPr>
          <a:lstStyle/>
          <a:p>
            <a:r>
              <a:rPr lang="en-IN" sz="3100" b="1" u="sng" dirty="0">
                <a:effectLst/>
                <a:latin typeface="Algerian" panose="04020705040A02060702" pitchFamily="82" charset="0"/>
                <a:ea typeface="Calibri" panose="020F0502020204030204" pitchFamily="34" charset="0"/>
                <a:cs typeface="Calibri" panose="020F0502020204030204" pitchFamily="34" charset="0"/>
              </a:rPr>
              <a:t>SPARK QUERIES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2800" b="1" dirty="0">
              <a:latin typeface="Algerian" panose="04020705040A02060702" pitchFamily="82" charset="0"/>
            </a:endParaRPr>
          </a:p>
        </p:txBody>
      </p:sp>
      <p:sp>
        <p:nvSpPr>
          <p:cNvPr id="4" name="TextBox 3">
            <a:extLst>
              <a:ext uri="{FF2B5EF4-FFF2-40B4-BE49-F238E27FC236}">
                <a16:creationId xmlns:a16="http://schemas.microsoft.com/office/drawing/2014/main" id="{A01DD8B1-6C5A-4875-BF74-56D7E9367CDB}"/>
              </a:ext>
            </a:extLst>
          </p:cNvPr>
          <p:cNvSpPr txBox="1"/>
          <p:nvPr/>
        </p:nvSpPr>
        <p:spPr>
          <a:xfrm>
            <a:off x="1121306" y="1620958"/>
            <a:ext cx="6100482" cy="3979231"/>
          </a:xfrm>
          <a:prstGeom prst="rect">
            <a:avLst/>
          </a:prstGeom>
          <a:noFill/>
        </p:spPr>
        <p:txBody>
          <a:bodyPr wrap="square">
            <a:spAutoFit/>
          </a:bodyPr>
          <a:lstStyle/>
          <a:p>
            <a:pPr>
              <a:lnSpc>
                <a:spcPct val="150000"/>
              </a:lnSpc>
              <a:spcAft>
                <a:spcPts val="800"/>
              </a:spcAft>
            </a:pPr>
            <a:r>
              <a:rPr lang="en-IN" dirty="0" err="1">
                <a:effectLst/>
                <a:ea typeface="Calibri" panose="020F0502020204030204" pitchFamily="34" charset="0"/>
                <a:cs typeface="Times New Roman" panose="02020603050405020304" pitchFamily="18" charset="0"/>
              </a:rPr>
              <a:t>hc</a:t>
            </a:r>
            <a:r>
              <a:rPr lang="en-IN" dirty="0">
                <a:effectLst/>
                <a:ea typeface="Calibri" panose="020F0502020204030204" pitchFamily="34" charset="0"/>
                <a:cs typeface="Times New Roman" panose="02020603050405020304" pitchFamily="18" charset="0"/>
              </a:rPr>
              <a:t> = </a:t>
            </a:r>
            <a:r>
              <a:rPr lang="en-IN" dirty="0" err="1">
                <a:effectLst/>
                <a:ea typeface="Calibri" panose="020F0502020204030204" pitchFamily="34" charset="0"/>
                <a:cs typeface="Times New Roman" panose="02020603050405020304" pitchFamily="18" charset="0"/>
              </a:rPr>
              <a:t>spark.builder.enableHiveSupport</a:t>
            </a:r>
            <a:r>
              <a:rPr lang="en-IN" dirty="0">
                <a:effectLst/>
                <a:ea typeface="Calibri" panose="020F0502020204030204" pitchFamily="34" charset="0"/>
                <a:cs typeface="Times New Roman" panose="02020603050405020304" pitchFamily="18" charset="0"/>
              </a:rPr>
              <a:t>().</a:t>
            </a:r>
            <a:r>
              <a:rPr lang="en-IN" dirty="0" err="1">
                <a:effectLst/>
                <a:ea typeface="Calibri" panose="020F0502020204030204" pitchFamily="34" charset="0"/>
                <a:cs typeface="Times New Roman" panose="02020603050405020304" pitchFamily="18" charset="0"/>
              </a:rPr>
              <a:t>getOrCreate</a:t>
            </a:r>
            <a:r>
              <a:rPr lang="en-IN" dirty="0">
                <a:effectLst/>
                <a:ea typeface="Calibri" panose="020F0502020204030204" pitchFamily="34" charset="0"/>
                <a:cs typeface="Times New Roman" panose="02020603050405020304" pitchFamily="18" charset="0"/>
              </a:rPr>
              <a:t>()</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hc.sql</a:t>
            </a:r>
            <a:r>
              <a:rPr lang="en-IN" dirty="0">
                <a:effectLst/>
                <a:ea typeface="Calibri" panose="020F0502020204030204" pitchFamily="34" charset="0"/>
                <a:cs typeface="Times New Roman" panose="02020603050405020304" pitchFamily="18" charset="0"/>
              </a:rPr>
              <a:t>("use </a:t>
            </a:r>
            <a:r>
              <a:rPr lang="en-IN" dirty="0" err="1">
                <a:effectLst/>
                <a:ea typeface="Calibri" panose="020F0502020204030204" pitchFamily="34" charset="0"/>
                <a:cs typeface="Times New Roman" panose="02020603050405020304" pitchFamily="18" charset="0"/>
              </a:rPr>
              <a:t>indiaDB</a:t>
            </a:r>
            <a:r>
              <a:rPr lang="en-IN" dirty="0">
                <a:effectLst/>
                <a:ea typeface="Calibri" panose="020F0502020204030204" pitchFamily="34" charset="0"/>
                <a:cs typeface="Times New Roman" panose="02020603050405020304" pitchFamily="18" charset="0"/>
              </a:rPr>
              <a:t>")</a:t>
            </a:r>
          </a:p>
          <a:p>
            <a:pPr>
              <a:lnSpc>
                <a:spcPct val="150000"/>
              </a:lnSpc>
              <a:spcAft>
                <a:spcPts val="800"/>
              </a:spcAft>
            </a:pPr>
            <a:r>
              <a:rPr lang="en-IN" dirty="0">
                <a:effectLst/>
                <a:ea typeface="Calibri" panose="020F0502020204030204" pitchFamily="34" charset="0"/>
                <a:cs typeface="Times New Roman" panose="02020603050405020304" pitchFamily="18" charset="0"/>
              </a:rPr>
              <a:t>data = </a:t>
            </a:r>
            <a:r>
              <a:rPr lang="en-IN" dirty="0" err="1">
                <a:effectLst/>
                <a:ea typeface="Calibri" panose="020F0502020204030204" pitchFamily="34" charset="0"/>
                <a:cs typeface="Times New Roman" panose="02020603050405020304" pitchFamily="18" charset="0"/>
              </a:rPr>
              <a:t>hc.sql</a:t>
            </a:r>
            <a:r>
              <a:rPr lang="en-IN" dirty="0">
                <a:effectLst/>
                <a:ea typeface="Calibri" panose="020F0502020204030204" pitchFamily="34" charset="0"/>
                <a:cs typeface="Times New Roman" panose="02020603050405020304" pitchFamily="18" charset="0"/>
              </a:rPr>
              <a:t>("select * from suicides")</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data.show</a:t>
            </a:r>
            <a:r>
              <a:rPr lang="en-IN" dirty="0">
                <a:effectLst/>
                <a:ea typeface="Calibri" panose="020F0502020204030204" pitchFamily="34" charset="0"/>
                <a:cs typeface="Times New Roman" panose="02020603050405020304" pitchFamily="18" charset="0"/>
              </a:rPr>
              <a:t>(20,False)</a:t>
            </a:r>
          </a:p>
          <a:p>
            <a:pPr>
              <a:lnSpc>
                <a:spcPct val="150000"/>
              </a:lnSpc>
              <a:spcAft>
                <a:spcPts val="800"/>
              </a:spcAft>
            </a:pPr>
            <a:r>
              <a:rPr lang="en-IN" dirty="0" err="1">
                <a:effectLst/>
                <a:ea typeface="Calibri" panose="020F0502020204030204" pitchFamily="34" charset="0"/>
                <a:cs typeface="Times New Roman" panose="02020603050405020304" pitchFamily="18" charset="0"/>
              </a:rPr>
              <a:t>data.createOrReplaceTempView</a:t>
            </a:r>
            <a:r>
              <a:rPr lang="en-IN" dirty="0">
                <a:effectLst/>
                <a:ea typeface="Calibri" panose="020F0502020204030204" pitchFamily="34" charset="0"/>
                <a:cs typeface="Times New Roman" panose="02020603050405020304" pitchFamily="18" charset="0"/>
              </a:rPr>
              <a:t>("suicides")</a:t>
            </a:r>
          </a:p>
          <a:p>
            <a:pPr>
              <a:lnSpc>
                <a:spcPct val="150000"/>
              </a:lnSpc>
              <a:spcAft>
                <a:spcPts val="800"/>
              </a:spcAft>
            </a:pPr>
            <a:r>
              <a:rPr lang="en-IN" dirty="0">
                <a:effectLst/>
                <a:ea typeface="Calibri" panose="020F0502020204030204" pitchFamily="34" charset="0"/>
                <a:cs typeface="Times New Roman" panose="02020603050405020304" pitchFamily="18" charset="0"/>
              </a:rPr>
              <a:t>from </a:t>
            </a:r>
            <a:r>
              <a:rPr lang="en-IN" dirty="0" err="1">
                <a:effectLst/>
                <a:ea typeface="Calibri" panose="020F0502020204030204" pitchFamily="34" charset="0"/>
                <a:cs typeface="Times New Roman" panose="02020603050405020304" pitchFamily="18" charset="0"/>
              </a:rPr>
              <a:t>pyspark.sql.functions</a:t>
            </a:r>
            <a:r>
              <a:rPr lang="en-IN" dirty="0">
                <a:effectLst/>
                <a:ea typeface="Calibri" panose="020F0502020204030204" pitchFamily="34" charset="0"/>
                <a:cs typeface="Times New Roman" panose="02020603050405020304" pitchFamily="18" charset="0"/>
              </a:rPr>
              <a:t> import </a:t>
            </a:r>
            <a:r>
              <a:rPr lang="en-IN" dirty="0" err="1">
                <a:effectLst/>
                <a:ea typeface="Calibri" panose="020F0502020204030204" pitchFamily="34" charset="0"/>
                <a:cs typeface="Times New Roman" panose="02020603050405020304" pitchFamily="18" charset="0"/>
              </a:rPr>
              <a:t>sum,col,min,max</a:t>
            </a:r>
            <a:endParaRPr lang="en-IN" dirty="0">
              <a:effectLst/>
              <a:ea typeface="Calibri" panose="020F0502020204030204" pitchFamily="34" charset="0"/>
              <a:cs typeface="Times New Roman" panose="02020603050405020304" pitchFamily="18" charset="0"/>
            </a:endParaRPr>
          </a:p>
          <a:p>
            <a:pPr>
              <a:lnSpc>
                <a:spcPct val="150000"/>
              </a:lnSpc>
              <a:spcAft>
                <a:spcPts val="800"/>
              </a:spcAft>
            </a:pPr>
            <a:r>
              <a:rPr lang="en-IN" dirty="0" err="1">
                <a:effectLst/>
                <a:ea typeface="Calibri" panose="020F0502020204030204" pitchFamily="34" charset="0"/>
                <a:cs typeface="Times New Roman" panose="02020603050405020304" pitchFamily="18" charset="0"/>
              </a:rPr>
              <a:t>spark.sql</a:t>
            </a:r>
            <a:r>
              <a:rPr lang="en-IN" dirty="0">
                <a:effectLst/>
                <a:ea typeface="Calibri" panose="020F0502020204030204" pitchFamily="34" charset="0"/>
                <a:cs typeface="Times New Roman" panose="02020603050405020304" pitchFamily="18" charset="0"/>
              </a:rPr>
              <a:t>("select * from suicides").show(30,False)</a:t>
            </a:r>
          </a:p>
        </p:txBody>
      </p:sp>
      <p:pic>
        <p:nvPicPr>
          <p:cNvPr id="5" name="Picture 4">
            <a:extLst>
              <a:ext uri="{FF2B5EF4-FFF2-40B4-BE49-F238E27FC236}">
                <a16:creationId xmlns:a16="http://schemas.microsoft.com/office/drawing/2014/main" id="{4EDC5720-2570-4496-87F6-DA13E32116DB}"/>
              </a:ext>
            </a:extLst>
          </p:cNvPr>
          <p:cNvPicPr>
            <a:picLocks noChangeAspect="1"/>
          </p:cNvPicPr>
          <p:nvPr/>
        </p:nvPicPr>
        <p:blipFill rotWithShape="1">
          <a:blip r:embed="rId2"/>
          <a:srcRect t="15225" r="62791" b="8701"/>
          <a:stretch/>
        </p:blipFill>
        <p:spPr>
          <a:xfrm>
            <a:off x="6791418" y="2032986"/>
            <a:ext cx="5342120" cy="3596262"/>
          </a:xfrm>
          <a:prstGeom prst="rect">
            <a:avLst/>
          </a:prstGeom>
        </p:spPr>
      </p:pic>
    </p:spTree>
    <p:extLst>
      <p:ext uri="{BB962C8B-B14F-4D97-AF65-F5344CB8AC3E}">
        <p14:creationId xmlns:p14="http://schemas.microsoft.com/office/powerpoint/2010/main" val="82113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820E32-F637-44D3-9303-DB28FF1F66B3}"/>
              </a:ext>
            </a:extLst>
          </p:cNvPr>
          <p:cNvSpPr txBox="1"/>
          <p:nvPr/>
        </p:nvSpPr>
        <p:spPr>
          <a:xfrm>
            <a:off x="1373841" y="874813"/>
            <a:ext cx="5666152" cy="3400290"/>
          </a:xfrm>
          <a:prstGeom prst="rect">
            <a:avLst/>
          </a:prstGeom>
          <a:noFill/>
        </p:spPr>
        <p:txBody>
          <a:bodyPr wrap="square">
            <a:spAutoFit/>
          </a:bodyPr>
          <a:lstStyle/>
          <a:p>
            <a:pPr marL="342900" lvl="0" indent="-342900">
              <a:lnSpc>
                <a:spcPct val="150000"/>
              </a:lnSpc>
              <a:spcAft>
                <a:spcPts val="800"/>
              </a:spcAft>
              <a:buFont typeface="+mj-lt"/>
              <a:buAutoNum type="arabicPeriod"/>
            </a:pPr>
            <a:r>
              <a:rPr lang="en-IN" sz="2400" b="1" u="sng" dirty="0">
                <a:latin typeface="+mj-lt"/>
                <a:ea typeface="Calibri" panose="020F0502020204030204" pitchFamily="34" charset="0"/>
                <a:cs typeface="Times New Roman" panose="02020603050405020304" pitchFamily="18" charset="0"/>
              </a:rPr>
              <a:t>L</a:t>
            </a:r>
            <a:r>
              <a:rPr lang="en-IN" sz="2400" b="1" u="sng" dirty="0">
                <a:effectLst/>
                <a:latin typeface="+mj-lt"/>
                <a:ea typeface="Calibri" panose="020F0502020204030204" pitchFamily="34" charset="0"/>
                <a:cs typeface="Times New Roman" panose="02020603050405020304" pitchFamily="18" charset="0"/>
              </a:rPr>
              <a:t>ist of states in the dataset</a:t>
            </a:r>
            <a:endParaRPr lang="en-IN" sz="2400" b="1" u="sng" dirty="0">
              <a:latin typeface="+mj-lt"/>
              <a:ea typeface="Calibri" panose="020F0502020204030204" pitchFamily="34" charset="0"/>
              <a:cs typeface="Times New Roman" panose="02020603050405020304" pitchFamily="18" charset="0"/>
            </a:endParaRPr>
          </a:p>
          <a:p>
            <a:pPr lvl="0">
              <a:lnSpc>
                <a:spcPct val="150000"/>
              </a:lnSpc>
              <a:spcAft>
                <a:spcPts val="800"/>
              </a:spcAft>
            </a:pPr>
            <a:r>
              <a:rPr lang="en-IN" sz="2400" b="1" dirty="0">
                <a:effectLst/>
                <a:latin typeface="+mj-lt"/>
                <a:ea typeface="Calibri" panose="020F0502020204030204" pitchFamily="34" charset="0"/>
                <a:cs typeface="Times New Roman" panose="02020603050405020304" pitchFamily="18" charset="0"/>
              </a:rPr>
              <a:t>       Query: </a:t>
            </a:r>
            <a:r>
              <a:rPr lang="en-IN" dirty="0">
                <a:effectLst/>
                <a:ea typeface="Calibri" panose="020F0502020204030204" pitchFamily="34" charset="0"/>
                <a:cs typeface="Times New Roman" panose="02020603050405020304" pitchFamily="18" charset="0"/>
              </a:rPr>
              <a:t>spark.sql("select distinct(state) as STATES from suicides order by STATES").show(40,False)</a:t>
            </a:r>
          </a:p>
          <a:p>
            <a:pPr lvl="0">
              <a:lnSpc>
                <a:spcPct val="150000"/>
              </a:lnSpc>
              <a:spcAft>
                <a:spcPts val="800"/>
              </a:spcAft>
            </a:pPr>
            <a:r>
              <a:rPr lang="en-IN" sz="1600" b="1" u="sng" dirty="0">
                <a:ea typeface="Calibri" panose="020F0502020204030204" pitchFamily="34" charset="0"/>
                <a:cs typeface="Times New Roman" panose="02020603050405020304" pitchFamily="18" charset="0"/>
              </a:rPr>
              <a:t>Explanation:-</a:t>
            </a:r>
          </a:p>
          <a:p>
            <a:pPr lvl="0">
              <a:lnSpc>
                <a:spcPct val="150000"/>
              </a:lnSpc>
              <a:spcAft>
                <a:spcPts val="800"/>
              </a:spcAft>
            </a:pPr>
            <a:r>
              <a:rPr lang="en-IN" sz="1600" dirty="0">
                <a:effectLst/>
                <a:ea typeface="Calibri" panose="020F0502020204030204" pitchFamily="34" charset="0"/>
                <a:cs typeface="Times New Roman" panose="02020603050405020304" pitchFamily="18" charset="0"/>
              </a:rPr>
              <a:t>We are using the Spark SQL to find the distinct states in the dataset and then displaying them.</a:t>
            </a:r>
          </a:p>
        </p:txBody>
      </p:sp>
      <p:pic>
        <p:nvPicPr>
          <p:cNvPr id="4" name="Picture 3">
            <a:extLst>
              <a:ext uri="{FF2B5EF4-FFF2-40B4-BE49-F238E27FC236}">
                <a16:creationId xmlns:a16="http://schemas.microsoft.com/office/drawing/2014/main" id="{6747BA9B-87EC-47D4-9D09-D92D2FDA8682}"/>
              </a:ext>
            </a:extLst>
          </p:cNvPr>
          <p:cNvPicPr>
            <a:picLocks noChangeAspect="1"/>
          </p:cNvPicPr>
          <p:nvPr/>
        </p:nvPicPr>
        <p:blipFill rotWithShape="1">
          <a:blip r:embed="rId2"/>
          <a:srcRect t="7264" r="68325" b="6931"/>
          <a:stretch/>
        </p:blipFill>
        <p:spPr>
          <a:xfrm>
            <a:off x="7119892" y="1233819"/>
            <a:ext cx="5026490" cy="4483400"/>
          </a:xfrm>
          <a:prstGeom prst="rect">
            <a:avLst/>
          </a:prstGeom>
        </p:spPr>
      </p:pic>
    </p:spTree>
    <p:extLst>
      <p:ext uri="{BB962C8B-B14F-4D97-AF65-F5344CB8AC3E}">
        <p14:creationId xmlns:p14="http://schemas.microsoft.com/office/powerpoint/2010/main" val="26707611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633</TotalTime>
  <Words>3472</Words>
  <Application>Microsoft Office PowerPoint</Application>
  <PresentationFormat>Widescreen</PresentationFormat>
  <Paragraphs>196</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Abadi</vt:lpstr>
      <vt:lpstr>Algerian</vt:lpstr>
      <vt:lpstr>Amasis MT Pro Black</vt:lpstr>
      <vt:lpstr>-apple-system</vt:lpstr>
      <vt:lpstr>Arial</vt:lpstr>
      <vt:lpstr>Calibri</vt:lpstr>
      <vt:lpstr>Calisto MT</vt:lpstr>
      <vt:lpstr>Century Gothic</vt:lpstr>
      <vt:lpstr>Wingdings</vt:lpstr>
      <vt:lpstr>Gallery</vt:lpstr>
      <vt:lpstr>    Analysis of suicide          CASES IN INDIA                  </vt:lpstr>
      <vt:lpstr>DESCRIPTION</vt:lpstr>
      <vt:lpstr>DATA DESCRIPTION</vt:lpstr>
      <vt:lpstr>TOOLS &amp; Technologies Used</vt:lpstr>
      <vt:lpstr>                          commands</vt:lpstr>
      <vt:lpstr>Creating table :    </vt:lpstr>
      <vt:lpstr>Loading the data into HIVE table :</vt:lpstr>
      <vt:lpstr>SPARK QUERIES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vt:lpstr>
      <vt:lpstr>CONCLUSION</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Analysis of suicide          CASES IN INDIA                  </dc:title>
  <dc:creator>Nirosha M</dc:creator>
  <cp:lastModifiedBy>Redon Roy</cp:lastModifiedBy>
  <cp:revision>6</cp:revision>
  <dcterms:created xsi:type="dcterms:W3CDTF">2021-09-03T10:56:55Z</dcterms:created>
  <dcterms:modified xsi:type="dcterms:W3CDTF">2021-09-06T18:21:13Z</dcterms:modified>
</cp:coreProperties>
</file>